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4"/>
  </p:notesMasterIdLst>
  <p:sldIdLst>
    <p:sldId id="302" r:id="rId2"/>
    <p:sldId id="301" r:id="rId3"/>
    <p:sldId id="256" r:id="rId4"/>
    <p:sldId id="257" r:id="rId5"/>
    <p:sldId id="303" r:id="rId6"/>
    <p:sldId id="258" r:id="rId7"/>
    <p:sldId id="265" r:id="rId8"/>
    <p:sldId id="304" r:id="rId9"/>
    <p:sldId id="268" r:id="rId10"/>
    <p:sldId id="274" r:id="rId11"/>
    <p:sldId id="305" r:id="rId12"/>
    <p:sldId id="279" r:id="rId13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15"/>
      <p:bold r:id="rId16"/>
    </p:embeddedFont>
    <p:embeddedFont>
      <p:font typeface="Bahnschrift SemiBold" panose="020B0502040204020203" pitchFamily="34" charset="0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Fredoka One" panose="02000000000000000000" pitchFamily="2" charset="0"/>
      <p:regular r:id="rId22"/>
    </p:embeddedFont>
    <p:embeddedFont>
      <p:font typeface="Roboto Condensed Light" panose="02000000000000000000" pitchFamily="2" charset="0"/>
      <p:regular r:id="rId23"/>
      <p:italic r:id="rId24"/>
    </p:embeddedFont>
    <p:embeddedFont>
      <p:font typeface="Source Sans Pro" panose="020B0503030403020204" pitchFamily="34" charset="0"/>
      <p:regular r:id="rId25"/>
      <p:bold r:id="rId26"/>
      <p:italic r:id="rId27"/>
      <p:boldItalic r:id="rId28"/>
    </p:embeddedFont>
    <p:embeddedFont>
      <p:font typeface="Space Grotesk" panose="020B0604020202020204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0F1"/>
    <a:srgbClr val="6674F5"/>
    <a:srgbClr val="58D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1E1358-128B-42DA-BD4C-2A25E3A7F8A6}">
  <a:tblStyle styleId="{4A1E1358-128B-42DA-BD4C-2A25E3A7F8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196" autoAdjust="0"/>
  </p:normalViewPr>
  <p:slideViewPr>
    <p:cSldViewPr snapToGrid="0">
      <p:cViewPr varScale="1">
        <p:scale>
          <a:sx n="131" d="100"/>
          <a:sy n="131" d="100"/>
        </p:scale>
        <p:origin x="86" y="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5T16:27:21.76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0 208 24575,'6'1'0,"-1"0"0,1 0 0,0 0 0,-1 1 0,1 0 0,-1 0 0,0 0 0,0 0 0,0 1 0,0 0 0,0 0 0,0 1 0,-1-1 0,1 1 0,-1 0 0,0 0 0,0 0 0,-1 1 0,1-1 0,-1 1 0,3 6 0,3 4 0,0 2 0,-1-1 0,-1 1 0,-1 0 0,6 25 0,-1 13 0,4 87 0,-11-96 0,-2-33 0,-2-9 0,1-1 0,0 1 0,-1-1 0,0 1 0,0 0 0,0-1 0,0 1 0,0 0 0,-1-1 0,0 1 0,-1 4 0,2-8 0,-1 0 0,1 0 0,0 0 0,-1 0 0,1 0 0,0 0 0,0 0 0,-1 0 0,1 0 0,0 0 0,-1 0 0,1 0 0,0 0 0,0 0 0,-1 0 0,1-1 0,0 1 0,0 0 0,-1 0 0,1 0 0,0 0 0,0-1 0,0 1 0,-1 0 0,1 0 0,0-1 0,0 1 0,0 0 0,0 0 0,-1-1 0,1 1 0,0 0 0,0 0 0,0-1 0,0 1 0,0 0 0,0-1 0,0 1 0,0 0 0,0-1 0,0 1 0,0 0 0,0 0 0,0-1 0,-5-16 0,0-31 0,1-1 0,6-86 0,0 45 0,-2 82 0,0-5 0,0 0 0,1-1 0,3-18 0,-2 27 0,0-1 0,0 1 0,0 0 0,0 0 0,1 0 0,0 0 0,0 0 0,0 0 0,1 1 0,-1 0 0,6-5 0,6-7 0,1 1 0,1 0 0,1 1 0,24-14 0,-36 24 0,0 1 0,0 0 0,1 0 0,-1 1 0,1 0 0,0 0 0,-1 1 0,1 0 0,0 0 0,0 0 0,0 1 0,0 0 0,0 1 0,0-1 0,0 1 0,0 1 0,-1-1 0,8 3 0,5 4 0,0 1 0,-1 0 0,-1 2 0,0-1 0,0 2 0,-1 1 0,19 18 0,6 10 0,46 58 0,-62-67 0,34 55 0,-52-76 0,-1 1 0,0 0 0,0 0 0,-2 1 0,1-1 0,-2 1 0,0 0 0,3 24 0,-6-35 0,0 0 0,-1 0 0,1 0 0,0 0 0,-1 0 0,1-1 0,-1 1 0,0 0 0,0 0 0,0 0 0,0-1 0,0 1 0,0 0 0,0-1 0,0 1 0,-1-1 0,1 1 0,0-1 0,-1 0 0,0 0 0,1 1 0,-1-1 0,0 0 0,1 0 0,-1-1 0,0 1 0,0 0 0,0-1 0,0 1 0,0-1 0,0 1 0,1-1 0,-5 0 0,-10 2 0,1-1 0,-1-1 0,-20-2 0,19 1 0,-5-1 0,1-1 0,0-1 0,0-1 0,1-1 0,-1 0 0,1-2 0,0 0 0,1-2 0,0 0 0,1-1 0,0 0 0,-29-26 0,10 5 0,3-2 0,0-1 0,2-1 0,-42-64 0,68 90 0,0 0 0,1 0 0,0-1 0,1 0 0,0 0 0,1 0 0,0 0 0,1-1 0,-2-22 0,3 2 0,1-1 0,6-39 0,-6 71 0,0 0 0,0 0 0,0 0 0,0-1 0,0 1 0,0 0 0,0 0 0,0 0 0,0 0 0,1 0 0,-1 0 0,0 0 0,1 0 0,-1 0 0,1 0 0,-1 0 0,1 0 0,0 0 0,-1 1 0,1-1 0,0 0 0,-1 0 0,1 0 0,0 1 0,0-1 0,0 1 0,0-1 0,0 0 0,0 1 0,0 0 0,0-1 0,0 1 0,0-1 0,0 1 0,0 0 0,0 0 0,0 0 0,0 0 0,0 0 0,0 0 0,0 0 0,0 0 0,0 0 0,1 0 0,-1 0 0,0 1 0,0-1 0,0 0 0,0 1 0,0-1 0,0 1 0,0-1 0,1 2 0,8 4 0,-1 0 0,0 1 0,0-1 0,9 10 0,-14-12 0,36 38-1365,-29-27-5461</inkml:trace>
</inkml:ink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877b642fd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877b642fd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8628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g7ae51df4e0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5" name="Google Shape;2145;g7ae51df4e0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g7ae51df4e0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" name="Google Shape;1797;g7ae51df4e0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26388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" name="Google Shape;2507;g7ae51df4e0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8" name="Google Shape;2508;g7ae51df4e0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041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943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c6ac5e8787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c6ac5e8787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g7ae51df4e0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" name="Google Shape;1731;g7ae51df4e0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g7ae51df4e0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5" name="Google Shape;2145;g7ae51df4e0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271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g7ae51df4e0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4" name="Google Shape;1854;g7ae51df4e0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03620" y="1587212"/>
            <a:ext cx="4283700" cy="18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03620" y="4067760"/>
            <a:ext cx="4283700" cy="2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52400" y="157303"/>
            <a:ext cx="7589840" cy="4524094"/>
            <a:chOff x="152400" y="157303"/>
            <a:chExt cx="7589840" cy="4524094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152400" y="157303"/>
              <a:ext cx="1540067" cy="983325"/>
              <a:chOff x="-363350" y="-51188"/>
              <a:chExt cx="1540067" cy="983325"/>
            </a:xfrm>
          </p:grpSpPr>
          <p:sp>
            <p:nvSpPr>
              <p:cNvPr id="13" name="Google Shape;13;p2"/>
              <p:cNvSpPr/>
              <p:nvPr/>
            </p:nvSpPr>
            <p:spPr>
              <a:xfrm rot="5400000">
                <a:off x="1129720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5400000">
                <a:off x="84087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5400000">
                <a:off x="551385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5400000">
                <a:off x="262582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5400000">
                <a:off x="-2626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" name="Google Shape;18;p2"/>
              <p:cNvGrpSpPr/>
              <p:nvPr/>
            </p:nvGrpSpPr>
            <p:grpSpPr>
              <a:xfrm>
                <a:off x="-363350" y="-51188"/>
                <a:ext cx="1540067" cy="983325"/>
                <a:chOff x="-363350" y="-51188"/>
                <a:chExt cx="1540067" cy="983325"/>
              </a:xfrm>
            </p:grpSpPr>
            <p:sp>
              <p:nvSpPr>
                <p:cNvPr id="19" name="Google Shape;19;p2"/>
                <p:cNvSpPr/>
                <p:nvPr/>
              </p:nvSpPr>
              <p:spPr>
                <a:xfrm rot="5400000">
                  <a:off x="-362688" y="884495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-315731" y="837541"/>
                  <a:ext cx="0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 rot="5400000">
                  <a:off x="108209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 rot="5400000">
                  <a:off x="1129720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 rot="5400000">
                  <a:off x="792652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 rot="5400000">
                  <a:off x="84087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 rot="5400000">
                  <a:off x="50445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 rot="5400000">
                  <a:off x="551385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 rot="5400000">
                  <a:off x="21496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 rot="5400000">
                  <a:off x="262582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 rot="5400000">
                  <a:off x="-74529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 rot="5400000">
                  <a:off x="-2626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 rot="5400000">
                  <a:off x="-36268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 rot="5400000">
                  <a:off x="-315753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 rot="5400000">
                  <a:off x="108209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 rot="5400000">
                  <a:off x="1129720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 rot="5400000">
                  <a:off x="792652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 rot="5400000">
                  <a:off x="84087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 rot="5400000">
                  <a:off x="50445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 rot="5400000">
                  <a:off x="551385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 rot="5400000">
                  <a:off x="21496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 rot="5400000">
                  <a:off x="262582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 rot="5400000">
                  <a:off x="-74529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 rot="5400000">
                  <a:off x="-2626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 rot="5400000">
                  <a:off x="-36268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 rot="5400000">
                  <a:off x="-315753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5400000">
                  <a:off x="108209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5400000">
                  <a:off x="792652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5400000">
                  <a:off x="50445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5400000">
                  <a:off x="21496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5400000">
                  <a:off x="-74529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5400000">
                  <a:off x="-36268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1" name="Google Shape;51;p2"/>
              <p:cNvSpPr/>
              <p:nvPr/>
            </p:nvSpPr>
            <p:spPr>
              <a:xfrm rot="5400000">
                <a:off x="-315753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52;p2"/>
            <p:cNvGrpSpPr/>
            <p:nvPr/>
          </p:nvGrpSpPr>
          <p:grpSpPr>
            <a:xfrm>
              <a:off x="5538440" y="3930550"/>
              <a:ext cx="2203800" cy="750847"/>
              <a:chOff x="5538440" y="3930550"/>
              <a:chExt cx="2203800" cy="750847"/>
            </a:xfrm>
          </p:grpSpPr>
          <p:cxnSp>
            <p:nvCxnSpPr>
              <p:cNvPr id="53" name="Google Shape;53;p2"/>
              <p:cNvCxnSpPr/>
              <p:nvPr/>
            </p:nvCxnSpPr>
            <p:spPr>
              <a:xfrm>
                <a:off x="5538440" y="4118262"/>
                <a:ext cx="2203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" name="Google Shape;54;p2"/>
              <p:cNvCxnSpPr/>
              <p:nvPr/>
            </p:nvCxnSpPr>
            <p:spPr>
              <a:xfrm>
                <a:off x="5538440" y="4305974"/>
                <a:ext cx="2203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" name="Google Shape;55;p2"/>
              <p:cNvCxnSpPr/>
              <p:nvPr/>
            </p:nvCxnSpPr>
            <p:spPr>
              <a:xfrm>
                <a:off x="5538440" y="4493685"/>
                <a:ext cx="2203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" name="Google Shape;56;p2"/>
              <p:cNvCxnSpPr/>
              <p:nvPr/>
            </p:nvCxnSpPr>
            <p:spPr>
              <a:xfrm>
                <a:off x="5538440" y="4681397"/>
                <a:ext cx="2203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" name="Google Shape;57;p2"/>
              <p:cNvCxnSpPr/>
              <p:nvPr/>
            </p:nvCxnSpPr>
            <p:spPr>
              <a:xfrm>
                <a:off x="5538440" y="3930550"/>
                <a:ext cx="2203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8" name="Google Shape;58;p2"/>
            <p:cNvGrpSpPr/>
            <p:nvPr/>
          </p:nvGrpSpPr>
          <p:grpSpPr>
            <a:xfrm>
              <a:off x="2103065" y="233517"/>
              <a:ext cx="2239332" cy="610447"/>
              <a:chOff x="489414" y="450012"/>
              <a:chExt cx="2153203" cy="586912"/>
            </a:xfrm>
          </p:grpSpPr>
          <p:sp>
            <p:nvSpPr>
              <p:cNvPr id="59" name="Google Shape;59;p2"/>
              <p:cNvSpPr/>
              <p:nvPr/>
            </p:nvSpPr>
            <p:spPr>
              <a:xfrm>
                <a:off x="489414" y="450012"/>
                <a:ext cx="2153203" cy="586912"/>
              </a:xfrm>
              <a:custGeom>
                <a:avLst/>
                <a:gdLst/>
                <a:ahLst/>
                <a:cxnLst/>
                <a:rect l="l" t="t" r="r" b="b"/>
                <a:pathLst>
                  <a:path w="50518" h="13770" fill="none" extrusionOk="0">
                    <a:moveTo>
                      <a:pt x="50518" y="0"/>
                    </a:moveTo>
                    <a:lnTo>
                      <a:pt x="0" y="0"/>
                    </a:lnTo>
                    <a:lnTo>
                      <a:pt x="0" y="9089"/>
                    </a:lnTo>
                    <a:lnTo>
                      <a:pt x="38755" y="9089"/>
                    </a:lnTo>
                    <a:lnTo>
                      <a:pt x="41217" y="13344"/>
                    </a:lnTo>
                    <a:cubicBezTo>
                      <a:pt x="41460" y="13770"/>
                      <a:pt x="42129" y="13587"/>
                      <a:pt x="42129" y="13101"/>
                    </a:cubicBezTo>
                    <a:lnTo>
                      <a:pt x="42129" y="9089"/>
                    </a:lnTo>
                    <a:lnTo>
                      <a:pt x="50518" y="9089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" name="Google Shape;60;p2"/>
              <p:cNvGrpSpPr/>
              <p:nvPr/>
            </p:nvGrpSpPr>
            <p:grpSpPr>
              <a:xfrm>
                <a:off x="584420" y="519414"/>
                <a:ext cx="1963411" cy="246971"/>
                <a:chOff x="571861" y="517439"/>
                <a:chExt cx="1963411" cy="246971"/>
              </a:xfrm>
            </p:grpSpPr>
            <p:sp>
              <p:nvSpPr>
                <p:cNvPr id="61" name="Google Shape;61;p2"/>
                <p:cNvSpPr/>
                <p:nvPr/>
              </p:nvSpPr>
              <p:spPr>
                <a:xfrm>
                  <a:off x="571861" y="517439"/>
                  <a:ext cx="246316" cy="246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2" h="11673" fill="none" extrusionOk="0">
                      <a:moveTo>
                        <a:pt x="3283" y="11672"/>
                      </a:moveTo>
                      <a:lnTo>
                        <a:pt x="5836" y="9119"/>
                      </a:lnTo>
                      <a:lnTo>
                        <a:pt x="8359" y="11672"/>
                      </a:lnTo>
                      <a:lnTo>
                        <a:pt x="11642" y="8389"/>
                      </a:lnTo>
                      <a:lnTo>
                        <a:pt x="9089" y="5836"/>
                      </a:lnTo>
                      <a:lnTo>
                        <a:pt x="11642" y="3283"/>
                      </a:lnTo>
                      <a:lnTo>
                        <a:pt x="8359" y="0"/>
                      </a:lnTo>
                      <a:lnTo>
                        <a:pt x="5836" y="2554"/>
                      </a:lnTo>
                      <a:lnTo>
                        <a:pt x="3283" y="0"/>
                      </a:lnTo>
                      <a:lnTo>
                        <a:pt x="0" y="3283"/>
                      </a:lnTo>
                      <a:lnTo>
                        <a:pt x="2554" y="5836"/>
                      </a:lnTo>
                      <a:lnTo>
                        <a:pt x="0" y="8389"/>
                      </a:ln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lt2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949850" y="517474"/>
                  <a:ext cx="246900" cy="246900"/>
                </a:xfrm>
                <a:prstGeom prst="noSmoking">
                  <a:avLst>
                    <a:gd name="adj" fmla="val 18750"/>
                  </a:avLst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1328423" y="517750"/>
                  <a:ext cx="246348" cy="246348"/>
                </a:xfrm>
                <a:prstGeom prst="irregularSeal2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1706444" y="517474"/>
                  <a:ext cx="246900" cy="246900"/>
                </a:xfrm>
                <a:prstGeom prst="smileyFace">
                  <a:avLst>
                    <a:gd name="adj" fmla="val -4653"/>
                  </a:avLst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085017" y="517486"/>
                  <a:ext cx="185132" cy="246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38" h="40705" extrusionOk="0">
                      <a:moveTo>
                        <a:pt x="21063" y="0"/>
                      </a:moveTo>
                      <a:lnTo>
                        <a:pt x="14602" y="13956"/>
                      </a:lnTo>
                      <a:lnTo>
                        <a:pt x="8529" y="5470"/>
                      </a:lnTo>
                      <a:lnTo>
                        <a:pt x="0" y="40704"/>
                      </a:lnTo>
                      <a:lnTo>
                        <a:pt x="11802" y="21321"/>
                      </a:lnTo>
                      <a:lnTo>
                        <a:pt x="17445" y="30280"/>
                      </a:lnTo>
                      <a:lnTo>
                        <a:pt x="30237" y="9045"/>
                      </a:lnTo>
                      <a:lnTo>
                        <a:pt x="21063" y="0"/>
                      </a:ln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401823" y="517474"/>
                  <a:ext cx="133449" cy="246900"/>
                </a:xfrm>
                <a:prstGeom prst="rect">
                  <a:avLst/>
                </a:prstGeom>
              </p:spPr>
              <p:txBody>
                <a:bodyPr>
                  <a:prstTxWarp prst="textPlain">
                    <a:avLst/>
                  </a:prstTxWarp>
                </a:bodyPr>
                <a:lstStyle/>
                <a:p>
                  <a:pPr lvl="0" algn="ctr"/>
                  <a:r>
                    <a:rPr b="0" i="0">
                      <a:ln w="19050" cap="flat" cmpd="sng">
                        <a:solidFill>
                          <a:schemeClr val="lt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  <a:noFill/>
                      <a:latin typeface="Arial"/>
                    </a:rPr>
                    <a:t>!!</a:t>
                  </a: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0" name="Google Shape;1110;p24"/>
          <p:cNvGrpSpPr/>
          <p:nvPr/>
        </p:nvGrpSpPr>
        <p:grpSpPr>
          <a:xfrm>
            <a:off x="76247" y="76200"/>
            <a:ext cx="8991506" cy="4991091"/>
            <a:chOff x="76247" y="76200"/>
            <a:chExt cx="8991506" cy="4991091"/>
          </a:xfrm>
        </p:grpSpPr>
        <p:sp>
          <p:nvSpPr>
            <p:cNvPr id="1111" name="Google Shape;1111;p24"/>
            <p:cNvSpPr/>
            <p:nvPr/>
          </p:nvSpPr>
          <p:spPr>
            <a:xfrm>
              <a:off x="76272" y="76209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2" name="Google Shape;1112;p24"/>
            <p:cNvGrpSpPr/>
            <p:nvPr/>
          </p:nvGrpSpPr>
          <p:grpSpPr>
            <a:xfrm>
              <a:off x="76247" y="76200"/>
              <a:ext cx="8991482" cy="270554"/>
              <a:chOff x="495040" y="1057247"/>
              <a:chExt cx="8991482" cy="270554"/>
            </a:xfrm>
          </p:grpSpPr>
          <p:sp>
            <p:nvSpPr>
              <p:cNvPr id="1113" name="Google Shape;1113;p24"/>
              <p:cNvSpPr/>
              <p:nvPr/>
            </p:nvSpPr>
            <p:spPr>
              <a:xfrm flipH="1">
                <a:off x="495040" y="1057247"/>
                <a:ext cx="8991482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4" name="Google Shape;1114;p24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1115" name="Google Shape;1115;p24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1116" name="Google Shape;1116;p24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" name="Google Shape;1117;p24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" name="Google Shape;1118;p24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19" name="Google Shape;1119;p24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1120" name="Google Shape;1120;p24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1" name="Google Shape;1121;p24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22" name="Google Shape;1122;p24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1123" name="Google Shape;1123;p24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" name="Google Shape;1124;p24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1125" name="Google Shape;1125;p24"/>
          <p:cNvSpPr txBox="1">
            <a:spLocks noGrp="1"/>
          </p:cNvSpPr>
          <p:nvPr>
            <p:ph type="title"/>
          </p:nvPr>
        </p:nvSpPr>
        <p:spPr>
          <a:xfrm>
            <a:off x="2107513" y="1624962"/>
            <a:ext cx="38520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26" name="Google Shape;1126;p24"/>
          <p:cNvSpPr txBox="1">
            <a:spLocks noGrp="1"/>
          </p:cNvSpPr>
          <p:nvPr>
            <p:ph type="subTitle" idx="1"/>
          </p:nvPr>
        </p:nvSpPr>
        <p:spPr>
          <a:xfrm>
            <a:off x="2107513" y="2631078"/>
            <a:ext cx="38520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7" name="Google Shape;1127;p24"/>
          <p:cNvSpPr txBox="1"/>
          <p:nvPr/>
        </p:nvSpPr>
        <p:spPr>
          <a:xfrm>
            <a:off x="1510575" y="3996625"/>
            <a:ext cx="50460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b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1128" name="Google Shape;1128;p24"/>
          <p:cNvGrpSpPr/>
          <p:nvPr/>
        </p:nvGrpSpPr>
        <p:grpSpPr>
          <a:xfrm>
            <a:off x="276960" y="559992"/>
            <a:ext cx="8590080" cy="4280742"/>
            <a:chOff x="276960" y="559992"/>
            <a:chExt cx="8590080" cy="4280742"/>
          </a:xfrm>
        </p:grpSpPr>
        <p:grpSp>
          <p:nvGrpSpPr>
            <p:cNvPr id="1129" name="Google Shape;1129;p24"/>
            <p:cNvGrpSpPr/>
            <p:nvPr/>
          </p:nvGrpSpPr>
          <p:grpSpPr>
            <a:xfrm rot="5400000">
              <a:off x="7753357" y="986377"/>
              <a:ext cx="1540067" cy="687298"/>
              <a:chOff x="-363350" y="-51188"/>
              <a:chExt cx="1540067" cy="687298"/>
            </a:xfrm>
          </p:grpSpPr>
          <p:sp>
            <p:nvSpPr>
              <p:cNvPr id="1130" name="Google Shape;1130;p24"/>
              <p:cNvSpPr/>
              <p:nvPr/>
            </p:nvSpPr>
            <p:spPr>
              <a:xfrm rot="5400000">
                <a:off x="1129720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4"/>
              <p:cNvSpPr/>
              <p:nvPr/>
            </p:nvSpPr>
            <p:spPr>
              <a:xfrm rot="5400000">
                <a:off x="84087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4"/>
              <p:cNvSpPr/>
              <p:nvPr/>
            </p:nvSpPr>
            <p:spPr>
              <a:xfrm rot="5400000">
                <a:off x="551385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4"/>
              <p:cNvSpPr/>
              <p:nvPr/>
            </p:nvSpPr>
            <p:spPr>
              <a:xfrm rot="5400000">
                <a:off x="262582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4"/>
              <p:cNvSpPr/>
              <p:nvPr/>
            </p:nvSpPr>
            <p:spPr>
              <a:xfrm rot="5400000">
                <a:off x="-2626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5" name="Google Shape;1135;p24"/>
              <p:cNvGrpSpPr/>
              <p:nvPr/>
            </p:nvGrpSpPr>
            <p:grpSpPr>
              <a:xfrm>
                <a:off x="-363350" y="-51188"/>
                <a:ext cx="1540067" cy="687298"/>
                <a:chOff x="-363350" y="-51188"/>
                <a:chExt cx="1540067" cy="687298"/>
              </a:xfrm>
            </p:grpSpPr>
            <p:sp>
              <p:nvSpPr>
                <p:cNvPr id="1136" name="Google Shape;1136;p24"/>
                <p:cNvSpPr/>
                <p:nvPr/>
              </p:nvSpPr>
              <p:spPr>
                <a:xfrm rot="5400000">
                  <a:off x="108209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24"/>
                <p:cNvSpPr/>
                <p:nvPr/>
              </p:nvSpPr>
              <p:spPr>
                <a:xfrm rot="5400000">
                  <a:off x="1129720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24"/>
                <p:cNvSpPr/>
                <p:nvPr/>
              </p:nvSpPr>
              <p:spPr>
                <a:xfrm rot="5400000">
                  <a:off x="792652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24"/>
                <p:cNvSpPr/>
                <p:nvPr/>
              </p:nvSpPr>
              <p:spPr>
                <a:xfrm rot="5400000">
                  <a:off x="84087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24"/>
                <p:cNvSpPr/>
                <p:nvPr/>
              </p:nvSpPr>
              <p:spPr>
                <a:xfrm rot="5400000">
                  <a:off x="50445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24"/>
                <p:cNvSpPr/>
                <p:nvPr/>
              </p:nvSpPr>
              <p:spPr>
                <a:xfrm rot="5400000">
                  <a:off x="551385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24"/>
                <p:cNvSpPr/>
                <p:nvPr/>
              </p:nvSpPr>
              <p:spPr>
                <a:xfrm rot="5400000">
                  <a:off x="21496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24"/>
                <p:cNvSpPr/>
                <p:nvPr/>
              </p:nvSpPr>
              <p:spPr>
                <a:xfrm rot="5400000">
                  <a:off x="262582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24"/>
                <p:cNvSpPr/>
                <p:nvPr/>
              </p:nvSpPr>
              <p:spPr>
                <a:xfrm rot="5400000">
                  <a:off x="-74529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24"/>
                <p:cNvSpPr/>
                <p:nvPr/>
              </p:nvSpPr>
              <p:spPr>
                <a:xfrm rot="5400000">
                  <a:off x="-2626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24"/>
                <p:cNvSpPr/>
                <p:nvPr/>
              </p:nvSpPr>
              <p:spPr>
                <a:xfrm rot="5400000">
                  <a:off x="-36268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24"/>
                <p:cNvSpPr/>
                <p:nvPr/>
              </p:nvSpPr>
              <p:spPr>
                <a:xfrm rot="5400000">
                  <a:off x="-315753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24"/>
                <p:cNvSpPr/>
                <p:nvPr/>
              </p:nvSpPr>
              <p:spPr>
                <a:xfrm rot="5400000">
                  <a:off x="108209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24"/>
                <p:cNvSpPr/>
                <p:nvPr/>
              </p:nvSpPr>
              <p:spPr>
                <a:xfrm rot="5400000">
                  <a:off x="1129720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24"/>
                <p:cNvSpPr/>
                <p:nvPr/>
              </p:nvSpPr>
              <p:spPr>
                <a:xfrm rot="5400000">
                  <a:off x="792652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24"/>
                <p:cNvSpPr/>
                <p:nvPr/>
              </p:nvSpPr>
              <p:spPr>
                <a:xfrm rot="5400000">
                  <a:off x="84087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24"/>
                <p:cNvSpPr/>
                <p:nvPr/>
              </p:nvSpPr>
              <p:spPr>
                <a:xfrm rot="5400000">
                  <a:off x="50445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24"/>
                <p:cNvSpPr/>
                <p:nvPr/>
              </p:nvSpPr>
              <p:spPr>
                <a:xfrm rot="5400000">
                  <a:off x="551385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24"/>
                <p:cNvSpPr/>
                <p:nvPr/>
              </p:nvSpPr>
              <p:spPr>
                <a:xfrm rot="5400000">
                  <a:off x="21496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24"/>
                <p:cNvSpPr/>
                <p:nvPr/>
              </p:nvSpPr>
              <p:spPr>
                <a:xfrm rot="5400000">
                  <a:off x="262582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24"/>
                <p:cNvSpPr/>
                <p:nvPr/>
              </p:nvSpPr>
              <p:spPr>
                <a:xfrm rot="5400000">
                  <a:off x="-74529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24"/>
                <p:cNvSpPr/>
                <p:nvPr/>
              </p:nvSpPr>
              <p:spPr>
                <a:xfrm rot="5400000">
                  <a:off x="-2626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24"/>
                <p:cNvSpPr/>
                <p:nvPr/>
              </p:nvSpPr>
              <p:spPr>
                <a:xfrm rot="5400000">
                  <a:off x="-36268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24"/>
                <p:cNvSpPr/>
                <p:nvPr/>
              </p:nvSpPr>
              <p:spPr>
                <a:xfrm rot="5400000">
                  <a:off x="-315753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24"/>
                <p:cNvSpPr/>
                <p:nvPr/>
              </p:nvSpPr>
              <p:spPr>
                <a:xfrm rot="5400000">
                  <a:off x="108209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24"/>
                <p:cNvSpPr/>
                <p:nvPr/>
              </p:nvSpPr>
              <p:spPr>
                <a:xfrm rot="5400000">
                  <a:off x="792652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24"/>
                <p:cNvSpPr/>
                <p:nvPr/>
              </p:nvSpPr>
              <p:spPr>
                <a:xfrm rot="5400000">
                  <a:off x="50445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24"/>
                <p:cNvSpPr/>
                <p:nvPr/>
              </p:nvSpPr>
              <p:spPr>
                <a:xfrm rot="5400000">
                  <a:off x="21496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24"/>
                <p:cNvSpPr/>
                <p:nvPr/>
              </p:nvSpPr>
              <p:spPr>
                <a:xfrm rot="5400000">
                  <a:off x="-74529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24"/>
                <p:cNvSpPr/>
                <p:nvPr/>
              </p:nvSpPr>
              <p:spPr>
                <a:xfrm rot="5400000">
                  <a:off x="-36268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66" name="Google Shape;1166;p24"/>
              <p:cNvSpPr/>
              <p:nvPr/>
            </p:nvSpPr>
            <p:spPr>
              <a:xfrm rot="5400000">
                <a:off x="-315753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7" name="Google Shape;1167;p24"/>
            <p:cNvGrpSpPr/>
            <p:nvPr/>
          </p:nvGrpSpPr>
          <p:grpSpPr>
            <a:xfrm rot="5400000">
              <a:off x="-1610694" y="2447664"/>
              <a:ext cx="4280723" cy="505416"/>
              <a:chOff x="2258298" y="3894721"/>
              <a:chExt cx="3784567" cy="505416"/>
            </a:xfrm>
          </p:grpSpPr>
          <p:cxnSp>
            <p:nvCxnSpPr>
              <p:cNvPr id="1168" name="Google Shape;1168;p24"/>
              <p:cNvCxnSpPr/>
              <p:nvPr/>
            </p:nvCxnSpPr>
            <p:spPr>
              <a:xfrm>
                <a:off x="2258365" y="4231665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9" name="Google Shape;1169;p24"/>
              <p:cNvCxnSpPr/>
              <p:nvPr/>
            </p:nvCxnSpPr>
            <p:spPr>
              <a:xfrm>
                <a:off x="2258365" y="4400137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0" name="Google Shape;1170;p24"/>
              <p:cNvCxnSpPr/>
              <p:nvPr/>
            </p:nvCxnSpPr>
            <p:spPr>
              <a:xfrm>
                <a:off x="2258298" y="3894721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1" name="Google Shape;1171;p24"/>
              <p:cNvCxnSpPr/>
              <p:nvPr/>
            </p:nvCxnSpPr>
            <p:spPr>
              <a:xfrm>
                <a:off x="2258298" y="4063193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72" name="Google Shape;1172;p24"/>
            <p:cNvGrpSpPr/>
            <p:nvPr/>
          </p:nvGrpSpPr>
          <p:grpSpPr>
            <a:xfrm>
              <a:off x="3397225" y="560000"/>
              <a:ext cx="3104100" cy="390600"/>
              <a:chOff x="3778225" y="560000"/>
              <a:chExt cx="3104100" cy="390600"/>
            </a:xfrm>
          </p:grpSpPr>
          <p:sp>
            <p:nvSpPr>
              <p:cNvPr id="1173" name="Google Shape;1173;p24"/>
              <p:cNvSpPr/>
              <p:nvPr/>
            </p:nvSpPr>
            <p:spPr>
              <a:xfrm>
                <a:off x="3778225" y="560000"/>
                <a:ext cx="3104100" cy="390600"/>
              </a:xfrm>
              <a:prstGeom prst="rect">
                <a:avLst/>
              </a:pr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4"/>
              <p:cNvSpPr/>
              <p:nvPr/>
            </p:nvSpPr>
            <p:spPr>
              <a:xfrm rot="5400000">
                <a:off x="3868757" y="686900"/>
                <a:ext cx="158400" cy="136800"/>
              </a:xfrm>
              <a:prstGeom prst="triangle">
                <a:avLst>
                  <a:gd name="adj" fmla="val 5000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75" name="Google Shape;1175;p24"/>
              <p:cNvCxnSpPr/>
              <p:nvPr/>
            </p:nvCxnSpPr>
            <p:spPr>
              <a:xfrm>
                <a:off x="4089978" y="755300"/>
                <a:ext cx="2676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76" name="Google Shape;1176;p24"/>
              <p:cNvSpPr/>
              <p:nvPr/>
            </p:nvSpPr>
            <p:spPr>
              <a:xfrm>
                <a:off x="5822714" y="686900"/>
                <a:ext cx="136800" cy="13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7" name="Google Shape;1177;p24"/>
            <p:cNvGrpSpPr/>
            <p:nvPr/>
          </p:nvGrpSpPr>
          <p:grpSpPr>
            <a:xfrm>
              <a:off x="1010736" y="560011"/>
              <a:ext cx="2165692" cy="590257"/>
              <a:chOff x="489414" y="450012"/>
              <a:chExt cx="2153203" cy="586912"/>
            </a:xfrm>
          </p:grpSpPr>
          <p:sp>
            <p:nvSpPr>
              <p:cNvPr id="1178" name="Google Shape;1178;p24"/>
              <p:cNvSpPr/>
              <p:nvPr/>
            </p:nvSpPr>
            <p:spPr>
              <a:xfrm>
                <a:off x="489414" y="450012"/>
                <a:ext cx="2153203" cy="586912"/>
              </a:xfrm>
              <a:custGeom>
                <a:avLst/>
                <a:gdLst/>
                <a:ahLst/>
                <a:cxnLst/>
                <a:rect l="l" t="t" r="r" b="b"/>
                <a:pathLst>
                  <a:path w="50518" h="13770" fill="none" extrusionOk="0">
                    <a:moveTo>
                      <a:pt x="50518" y="0"/>
                    </a:moveTo>
                    <a:lnTo>
                      <a:pt x="0" y="0"/>
                    </a:lnTo>
                    <a:lnTo>
                      <a:pt x="0" y="9089"/>
                    </a:lnTo>
                    <a:lnTo>
                      <a:pt x="38755" y="9089"/>
                    </a:lnTo>
                    <a:lnTo>
                      <a:pt x="41217" y="13344"/>
                    </a:lnTo>
                    <a:cubicBezTo>
                      <a:pt x="41460" y="13770"/>
                      <a:pt x="42129" y="13587"/>
                      <a:pt x="42129" y="13101"/>
                    </a:cubicBezTo>
                    <a:lnTo>
                      <a:pt x="42129" y="9089"/>
                    </a:lnTo>
                    <a:lnTo>
                      <a:pt x="50518" y="9089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4"/>
              <p:cNvSpPr/>
              <p:nvPr/>
            </p:nvSpPr>
            <p:spPr>
              <a:xfrm>
                <a:off x="584420" y="519414"/>
                <a:ext cx="246316" cy="246971"/>
              </a:xfrm>
              <a:custGeom>
                <a:avLst/>
                <a:gdLst/>
                <a:ahLst/>
                <a:cxnLst/>
                <a:rect l="l" t="t" r="r" b="b"/>
                <a:pathLst>
                  <a:path w="11642" h="11673" fill="none" extrusionOk="0">
                    <a:moveTo>
                      <a:pt x="3283" y="11672"/>
                    </a:moveTo>
                    <a:lnTo>
                      <a:pt x="5836" y="9119"/>
                    </a:lnTo>
                    <a:lnTo>
                      <a:pt x="8359" y="11672"/>
                    </a:lnTo>
                    <a:lnTo>
                      <a:pt x="11642" y="8389"/>
                    </a:lnTo>
                    <a:lnTo>
                      <a:pt x="9089" y="5836"/>
                    </a:lnTo>
                    <a:lnTo>
                      <a:pt x="11642" y="3283"/>
                    </a:lnTo>
                    <a:lnTo>
                      <a:pt x="8359" y="0"/>
                    </a:lnTo>
                    <a:lnTo>
                      <a:pt x="5836" y="2554"/>
                    </a:lnTo>
                    <a:lnTo>
                      <a:pt x="3283" y="0"/>
                    </a:lnTo>
                    <a:lnTo>
                      <a:pt x="0" y="3283"/>
                    </a:lnTo>
                    <a:lnTo>
                      <a:pt x="2554" y="5836"/>
                    </a:lnTo>
                    <a:lnTo>
                      <a:pt x="0" y="8389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4"/>
              <p:cNvSpPr/>
              <p:nvPr/>
            </p:nvSpPr>
            <p:spPr>
              <a:xfrm>
                <a:off x="955740" y="519450"/>
                <a:ext cx="246900" cy="246900"/>
              </a:xfrm>
              <a:prstGeom prst="noSmoking">
                <a:avLst>
                  <a:gd name="adj" fmla="val 1875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4"/>
              <p:cNvSpPr/>
              <p:nvPr/>
            </p:nvSpPr>
            <p:spPr>
              <a:xfrm>
                <a:off x="1347581" y="519450"/>
                <a:ext cx="133449" cy="246900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  <a:noFill/>
                    <a:latin typeface="Arial"/>
                  </a:rPr>
                  <a:t>!!</a:t>
                </a:r>
              </a:p>
            </p:txBody>
          </p:sp>
          <p:grpSp>
            <p:nvGrpSpPr>
              <p:cNvPr id="1182" name="Google Shape;1182;p24"/>
              <p:cNvGrpSpPr/>
              <p:nvPr/>
            </p:nvGrpSpPr>
            <p:grpSpPr>
              <a:xfrm>
                <a:off x="1572867" y="731342"/>
                <a:ext cx="294584" cy="35024"/>
                <a:chOff x="1711525" y="661375"/>
                <a:chExt cx="454254" cy="54000"/>
              </a:xfrm>
            </p:grpSpPr>
            <p:sp>
              <p:nvSpPr>
                <p:cNvPr id="1183" name="Google Shape;1183;p24"/>
                <p:cNvSpPr/>
                <p:nvPr/>
              </p:nvSpPr>
              <p:spPr>
                <a:xfrm>
                  <a:off x="1711525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24"/>
                <p:cNvSpPr/>
                <p:nvPr/>
              </p:nvSpPr>
              <p:spPr>
                <a:xfrm>
                  <a:off x="1911652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24"/>
                <p:cNvSpPr/>
                <p:nvPr/>
              </p:nvSpPr>
              <p:spPr>
                <a:xfrm>
                  <a:off x="2111779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86" name="Google Shape;1186;p24"/>
            <p:cNvGrpSpPr/>
            <p:nvPr/>
          </p:nvGrpSpPr>
          <p:grpSpPr>
            <a:xfrm>
              <a:off x="6588961" y="4188217"/>
              <a:ext cx="2153203" cy="586912"/>
              <a:chOff x="4270828" y="4327992"/>
              <a:chExt cx="2153203" cy="586912"/>
            </a:xfrm>
          </p:grpSpPr>
          <p:sp>
            <p:nvSpPr>
              <p:cNvPr id="1187" name="Google Shape;1187;p24"/>
              <p:cNvSpPr/>
              <p:nvPr/>
            </p:nvSpPr>
            <p:spPr>
              <a:xfrm rot="10800000">
                <a:off x="4270828" y="4327992"/>
                <a:ext cx="2153203" cy="586912"/>
              </a:xfrm>
              <a:custGeom>
                <a:avLst/>
                <a:gdLst/>
                <a:ahLst/>
                <a:cxnLst/>
                <a:rect l="l" t="t" r="r" b="b"/>
                <a:pathLst>
                  <a:path w="50518" h="13770" fill="none" extrusionOk="0">
                    <a:moveTo>
                      <a:pt x="50518" y="0"/>
                    </a:moveTo>
                    <a:lnTo>
                      <a:pt x="0" y="0"/>
                    </a:lnTo>
                    <a:lnTo>
                      <a:pt x="0" y="9089"/>
                    </a:lnTo>
                    <a:lnTo>
                      <a:pt x="38755" y="9089"/>
                    </a:lnTo>
                    <a:lnTo>
                      <a:pt x="41217" y="13344"/>
                    </a:lnTo>
                    <a:cubicBezTo>
                      <a:pt x="41460" y="13770"/>
                      <a:pt x="42129" y="13587"/>
                      <a:pt x="42129" y="13101"/>
                    </a:cubicBezTo>
                    <a:lnTo>
                      <a:pt x="42129" y="9089"/>
                    </a:lnTo>
                    <a:lnTo>
                      <a:pt x="50518" y="9089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8" name="Google Shape;1188;p24"/>
              <p:cNvGrpSpPr/>
              <p:nvPr/>
            </p:nvGrpSpPr>
            <p:grpSpPr>
              <a:xfrm>
                <a:off x="5346150" y="4812101"/>
                <a:ext cx="294584" cy="35024"/>
                <a:chOff x="1711525" y="661375"/>
                <a:chExt cx="454254" cy="54000"/>
              </a:xfrm>
            </p:grpSpPr>
            <p:sp>
              <p:nvSpPr>
                <p:cNvPr id="1189" name="Google Shape;1189;p24"/>
                <p:cNvSpPr/>
                <p:nvPr/>
              </p:nvSpPr>
              <p:spPr>
                <a:xfrm>
                  <a:off x="1711525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24"/>
                <p:cNvSpPr/>
                <p:nvPr/>
              </p:nvSpPr>
              <p:spPr>
                <a:xfrm>
                  <a:off x="1911652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24"/>
                <p:cNvSpPr/>
                <p:nvPr/>
              </p:nvSpPr>
              <p:spPr>
                <a:xfrm>
                  <a:off x="2111779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2" name="Google Shape;1192;p24"/>
              <p:cNvGrpSpPr/>
              <p:nvPr/>
            </p:nvGrpSpPr>
            <p:grpSpPr>
              <a:xfrm>
                <a:off x="4339532" y="4600225"/>
                <a:ext cx="891886" cy="246900"/>
                <a:chOff x="1328423" y="517474"/>
                <a:chExt cx="891886" cy="246900"/>
              </a:xfrm>
            </p:grpSpPr>
            <p:sp>
              <p:nvSpPr>
                <p:cNvPr id="1193" name="Google Shape;1193;p24"/>
                <p:cNvSpPr/>
                <p:nvPr/>
              </p:nvSpPr>
              <p:spPr>
                <a:xfrm>
                  <a:off x="1328423" y="517750"/>
                  <a:ext cx="246348" cy="246348"/>
                </a:xfrm>
                <a:prstGeom prst="irregularSeal2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24"/>
                <p:cNvSpPr/>
                <p:nvPr/>
              </p:nvSpPr>
              <p:spPr>
                <a:xfrm>
                  <a:off x="1681524" y="517474"/>
                  <a:ext cx="246900" cy="246900"/>
                </a:xfrm>
                <a:prstGeom prst="smileyFace">
                  <a:avLst>
                    <a:gd name="adj" fmla="val -4653"/>
                  </a:avLst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24"/>
                <p:cNvSpPr/>
                <p:nvPr/>
              </p:nvSpPr>
              <p:spPr>
                <a:xfrm>
                  <a:off x="2035177" y="517486"/>
                  <a:ext cx="185132" cy="246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38" h="40705" extrusionOk="0">
                      <a:moveTo>
                        <a:pt x="21063" y="0"/>
                      </a:moveTo>
                      <a:lnTo>
                        <a:pt x="14602" y="13956"/>
                      </a:lnTo>
                      <a:lnTo>
                        <a:pt x="8529" y="5470"/>
                      </a:lnTo>
                      <a:lnTo>
                        <a:pt x="0" y="40704"/>
                      </a:lnTo>
                      <a:lnTo>
                        <a:pt x="11802" y="21321"/>
                      </a:lnTo>
                      <a:lnTo>
                        <a:pt x="17445" y="30280"/>
                      </a:lnTo>
                      <a:lnTo>
                        <a:pt x="30237" y="9045"/>
                      </a:lnTo>
                      <a:lnTo>
                        <a:pt x="21063" y="0"/>
                      </a:ln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7" name="Google Shape;1197;p25"/>
          <p:cNvGrpSpPr/>
          <p:nvPr/>
        </p:nvGrpSpPr>
        <p:grpSpPr>
          <a:xfrm>
            <a:off x="76247" y="76209"/>
            <a:ext cx="8991507" cy="4991083"/>
            <a:chOff x="-25" y="152400"/>
            <a:chExt cx="8991507" cy="4991083"/>
          </a:xfrm>
        </p:grpSpPr>
        <p:sp>
          <p:nvSpPr>
            <p:cNvPr id="1198" name="Google Shape;1198;p25"/>
            <p:cNvSpPr/>
            <p:nvPr/>
          </p:nvSpPr>
          <p:spPr>
            <a:xfrm>
              <a:off x="0" y="152400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5"/>
            <p:cNvSpPr/>
            <p:nvPr/>
          </p:nvSpPr>
          <p:spPr>
            <a:xfrm>
              <a:off x="-25" y="152400"/>
              <a:ext cx="8991482" cy="270531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0" name="Google Shape;1200;p25"/>
            <p:cNvGrpSpPr/>
            <p:nvPr/>
          </p:nvGrpSpPr>
          <p:grpSpPr>
            <a:xfrm>
              <a:off x="8788026" y="217953"/>
              <a:ext cx="139356" cy="139356"/>
              <a:chOff x="3300229" y="786025"/>
              <a:chExt cx="116275" cy="116275"/>
            </a:xfrm>
          </p:grpSpPr>
          <p:sp>
            <p:nvSpPr>
              <p:cNvPr id="1201" name="Google Shape;1201;p25"/>
              <p:cNvSpPr/>
              <p:nvPr/>
            </p:nvSpPr>
            <p:spPr>
              <a:xfrm>
                <a:off x="3300229" y="786025"/>
                <a:ext cx="11627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651" extrusionOk="0">
                    <a:moveTo>
                      <a:pt x="0" y="0"/>
                    </a:moveTo>
                    <a:lnTo>
                      <a:pt x="0" y="4651"/>
                    </a:lnTo>
                    <a:lnTo>
                      <a:pt x="4651" y="4651"/>
                    </a:lnTo>
                    <a:lnTo>
                      <a:pt x="4651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5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824" y="0"/>
                    </a:moveTo>
                    <a:lnTo>
                      <a:pt x="1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5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" y="0"/>
                    </a:moveTo>
                    <a:lnTo>
                      <a:pt x="1824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4" name="Google Shape;1204;p25"/>
          <p:cNvGrpSpPr/>
          <p:nvPr/>
        </p:nvGrpSpPr>
        <p:grpSpPr>
          <a:xfrm>
            <a:off x="240388" y="534352"/>
            <a:ext cx="8663224" cy="4336389"/>
            <a:chOff x="240388" y="534352"/>
            <a:chExt cx="8663224" cy="4336389"/>
          </a:xfrm>
        </p:grpSpPr>
        <p:grpSp>
          <p:nvGrpSpPr>
            <p:cNvPr id="1205" name="Google Shape;1205;p25"/>
            <p:cNvGrpSpPr/>
            <p:nvPr/>
          </p:nvGrpSpPr>
          <p:grpSpPr>
            <a:xfrm>
              <a:off x="7587196" y="4283288"/>
              <a:ext cx="1316416" cy="587453"/>
              <a:chOff x="7611021" y="496717"/>
              <a:chExt cx="1316416" cy="587453"/>
            </a:xfrm>
          </p:grpSpPr>
          <p:sp>
            <p:nvSpPr>
              <p:cNvPr id="1206" name="Google Shape;1206;p25"/>
              <p:cNvSpPr/>
              <p:nvPr/>
            </p:nvSpPr>
            <p:spPr>
              <a:xfrm rot="-5400000">
                <a:off x="7610489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5"/>
              <p:cNvSpPr/>
              <p:nvPr/>
            </p:nvSpPr>
            <p:spPr>
              <a:xfrm>
                <a:off x="7651175" y="496717"/>
                <a:ext cx="0" cy="80307"/>
              </a:xfrm>
              <a:custGeom>
                <a:avLst/>
                <a:gdLst/>
                <a:ahLst/>
                <a:cxnLst/>
                <a:rect l="l" t="t" r="r" b="b"/>
                <a:pathLst>
                  <a:path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25"/>
              <p:cNvSpPr/>
              <p:nvPr/>
            </p:nvSpPr>
            <p:spPr>
              <a:xfrm rot="-5400000">
                <a:off x="7857902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1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25"/>
              <p:cNvSpPr/>
              <p:nvPr/>
            </p:nvSpPr>
            <p:spPr>
              <a:xfrm>
                <a:off x="7898074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5"/>
              <p:cNvSpPr/>
              <p:nvPr/>
            </p:nvSpPr>
            <p:spPr>
              <a:xfrm rot="-5400000">
                <a:off x="8104251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5"/>
              <p:cNvSpPr/>
              <p:nvPr/>
            </p:nvSpPr>
            <p:spPr>
              <a:xfrm>
                <a:off x="8145523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25"/>
              <p:cNvSpPr/>
              <p:nvPr/>
            </p:nvSpPr>
            <p:spPr>
              <a:xfrm rot="-5400000">
                <a:off x="8351700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25"/>
              <p:cNvSpPr/>
              <p:nvPr/>
            </p:nvSpPr>
            <p:spPr>
              <a:xfrm>
                <a:off x="8392386" y="496717"/>
                <a:ext cx="0" cy="80307"/>
              </a:xfrm>
              <a:custGeom>
                <a:avLst/>
                <a:gdLst/>
                <a:ahLst/>
                <a:cxnLst/>
                <a:rect l="l" t="t" r="r" b="b"/>
                <a:pathLst>
                  <a:path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25"/>
              <p:cNvSpPr/>
              <p:nvPr/>
            </p:nvSpPr>
            <p:spPr>
              <a:xfrm rot="-5400000">
                <a:off x="8599149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25"/>
              <p:cNvSpPr/>
              <p:nvPr/>
            </p:nvSpPr>
            <p:spPr>
              <a:xfrm>
                <a:off x="8639285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25"/>
              <p:cNvSpPr/>
              <p:nvPr/>
            </p:nvSpPr>
            <p:spPr>
              <a:xfrm rot="-5400000">
                <a:off x="8845462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25"/>
              <p:cNvSpPr/>
              <p:nvPr/>
            </p:nvSpPr>
            <p:spPr>
              <a:xfrm>
                <a:off x="8886734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25"/>
              <p:cNvSpPr/>
              <p:nvPr/>
            </p:nvSpPr>
            <p:spPr>
              <a:xfrm rot="-5400000">
                <a:off x="7610489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25"/>
              <p:cNvSpPr/>
              <p:nvPr/>
            </p:nvSpPr>
            <p:spPr>
              <a:xfrm rot="-5400000">
                <a:off x="7651156" y="74972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25"/>
              <p:cNvSpPr/>
              <p:nvPr/>
            </p:nvSpPr>
            <p:spPr>
              <a:xfrm rot="-5400000">
                <a:off x="7857902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5"/>
              <p:cNvSpPr/>
              <p:nvPr/>
            </p:nvSpPr>
            <p:spPr>
              <a:xfrm rot="-5400000">
                <a:off x="7898056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25"/>
              <p:cNvSpPr/>
              <p:nvPr/>
            </p:nvSpPr>
            <p:spPr>
              <a:xfrm rot="-5400000">
                <a:off x="8104251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25"/>
              <p:cNvSpPr/>
              <p:nvPr/>
            </p:nvSpPr>
            <p:spPr>
              <a:xfrm rot="-5400000">
                <a:off x="8145505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25"/>
              <p:cNvSpPr/>
              <p:nvPr/>
            </p:nvSpPr>
            <p:spPr>
              <a:xfrm rot="-5400000">
                <a:off x="8351700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25"/>
              <p:cNvSpPr/>
              <p:nvPr/>
            </p:nvSpPr>
            <p:spPr>
              <a:xfrm rot="-5400000">
                <a:off x="8392367" y="74972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25"/>
              <p:cNvSpPr/>
              <p:nvPr/>
            </p:nvSpPr>
            <p:spPr>
              <a:xfrm rot="-5400000">
                <a:off x="8599149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5"/>
              <p:cNvSpPr/>
              <p:nvPr/>
            </p:nvSpPr>
            <p:spPr>
              <a:xfrm rot="-5400000">
                <a:off x="8639266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5"/>
              <p:cNvSpPr/>
              <p:nvPr/>
            </p:nvSpPr>
            <p:spPr>
              <a:xfrm rot="-5400000">
                <a:off x="8845462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5"/>
              <p:cNvSpPr/>
              <p:nvPr/>
            </p:nvSpPr>
            <p:spPr>
              <a:xfrm rot="-5400000">
                <a:off x="8886715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5"/>
              <p:cNvSpPr/>
              <p:nvPr/>
            </p:nvSpPr>
            <p:spPr>
              <a:xfrm rot="-5400000">
                <a:off x="7610489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25"/>
              <p:cNvSpPr/>
              <p:nvPr/>
            </p:nvSpPr>
            <p:spPr>
              <a:xfrm rot="-5400000">
                <a:off x="7651156" y="100388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1" y="2189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25"/>
              <p:cNvSpPr/>
              <p:nvPr/>
            </p:nvSpPr>
            <p:spPr>
              <a:xfrm rot="-5400000">
                <a:off x="7857902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5"/>
              <p:cNvSpPr/>
              <p:nvPr/>
            </p:nvSpPr>
            <p:spPr>
              <a:xfrm rot="-5400000">
                <a:off x="7898056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5"/>
              <p:cNvSpPr/>
              <p:nvPr/>
            </p:nvSpPr>
            <p:spPr>
              <a:xfrm rot="-5400000">
                <a:off x="8104251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5"/>
              <p:cNvSpPr/>
              <p:nvPr/>
            </p:nvSpPr>
            <p:spPr>
              <a:xfrm rot="-5400000">
                <a:off x="8145505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25"/>
              <p:cNvSpPr/>
              <p:nvPr/>
            </p:nvSpPr>
            <p:spPr>
              <a:xfrm rot="-5400000">
                <a:off x="8351700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25"/>
              <p:cNvSpPr/>
              <p:nvPr/>
            </p:nvSpPr>
            <p:spPr>
              <a:xfrm rot="-5400000">
                <a:off x="8392367" y="100388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1" y="2189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25"/>
              <p:cNvSpPr/>
              <p:nvPr/>
            </p:nvSpPr>
            <p:spPr>
              <a:xfrm rot="-5400000">
                <a:off x="8599149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5"/>
              <p:cNvSpPr/>
              <p:nvPr/>
            </p:nvSpPr>
            <p:spPr>
              <a:xfrm rot="-5400000">
                <a:off x="8639266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5"/>
              <p:cNvSpPr/>
              <p:nvPr/>
            </p:nvSpPr>
            <p:spPr>
              <a:xfrm rot="-5400000">
                <a:off x="8845462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25"/>
              <p:cNvSpPr/>
              <p:nvPr/>
            </p:nvSpPr>
            <p:spPr>
              <a:xfrm rot="-5400000">
                <a:off x="8886715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2" name="Google Shape;1242;p25"/>
            <p:cNvGrpSpPr/>
            <p:nvPr/>
          </p:nvGrpSpPr>
          <p:grpSpPr>
            <a:xfrm flipH="1">
              <a:off x="240388" y="534352"/>
              <a:ext cx="1366293" cy="4336389"/>
              <a:chOff x="7503214" y="534352"/>
              <a:chExt cx="1366293" cy="4336389"/>
            </a:xfrm>
          </p:grpSpPr>
          <p:grpSp>
            <p:nvGrpSpPr>
              <p:cNvPr id="1243" name="Google Shape;1243;p25"/>
              <p:cNvGrpSpPr/>
              <p:nvPr/>
            </p:nvGrpSpPr>
            <p:grpSpPr>
              <a:xfrm rot="5400000">
                <a:off x="6447470" y="2448705"/>
                <a:ext cx="4336389" cy="507683"/>
                <a:chOff x="6856163" y="688475"/>
                <a:chExt cx="2083200" cy="525988"/>
              </a:xfrm>
            </p:grpSpPr>
            <p:cxnSp>
              <p:nvCxnSpPr>
                <p:cNvPr id="1244" name="Google Shape;1244;p25"/>
                <p:cNvCxnSpPr/>
                <p:nvPr/>
              </p:nvCxnSpPr>
              <p:spPr>
                <a:xfrm>
                  <a:off x="6856163" y="688475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5" name="Google Shape;1245;p25"/>
                <p:cNvCxnSpPr/>
                <p:nvPr/>
              </p:nvCxnSpPr>
              <p:spPr>
                <a:xfrm>
                  <a:off x="6856163" y="863804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6" name="Google Shape;1246;p25"/>
                <p:cNvCxnSpPr/>
                <p:nvPr/>
              </p:nvCxnSpPr>
              <p:spPr>
                <a:xfrm>
                  <a:off x="6856163" y="1039133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7" name="Google Shape;1247;p25"/>
                <p:cNvCxnSpPr/>
                <p:nvPr/>
              </p:nvCxnSpPr>
              <p:spPr>
                <a:xfrm>
                  <a:off x="6856163" y="1214463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48" name="Google Shape;1248;p25"/>
              <p:cNvGrpSpPr/>
              <p:nvPr/>
            </p:nvGrpSpPr>
            <p:grpSpPr>
              <a:xfrm>
                <a:off x="7503214" y="706981"/>
                <a:ext cx="1023225" cy="291050"/>
                <a:chOff x="7503214" y="706981"/>
                <a:chExt cx="1023225" cy="291050"/>
              </a:xfrm>
            </p:grpSpPr>
            <p:sp>
              <p:nvSpPr>
                <p:cNvPr id="1249" name="Google Shape;1249;p25"/>
                <p:cNvSpPr/>
                <p:nvPr/>
              </p:nvSpPr>
              <p:spPr>
                <a:xfrm rot="5400000">
                  <a:off x="8235001" y="706593"/>
                  <a:ext cx="291050" cy="29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2" h="11673" extrusionOk="0">
                      <a:moveTo>
                        <a:pt x="3283" y="0"/>
                      </a:moveTo>
                      <a:lnTo>
                        <a:pt x="0" y="3283"/>
                      </a:lnTo>
                      <a:lnTo>
                        <a:pt x="2554" y="5836"/>
                      </a:lnTo>
                      <a:lnTo>
                        <a:pt x="0" y="8389"/>
                      </a:lnTo>
                      <a:lnTo>
                        <a:pt x="3283" y="11672"/>
                      </a:lnTo>
                      <a:lnTo>
                        <a:pt x="5836" y="9119"/>
                      </a:lnTo>
                      <a:lnTo>
                        <a:pt x="8359" y="11672"/>
                      </a:lnTo>
                      <a:lnTo>
                        <a:pt x="11642" y="8389"/>
                      </a:lnTo>
                      <a:lnTo>
                        <a:pt x="9089" y="5836"/>
                      </a:lnTo>
                      <a:lnTo>
                        <a:pt x="11642" y="3283"/>
                      </a:lnTo>
                      <a:lnTo>
                        <a:pt x="8359" y="0"/>
                      </a:lnTo>
                      <a:lnTo>
                        <a:pt x="5836" y="2554"/>
                      </a:lnTo>
                      <a:lnTo>
                        <a:pt x="328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" name="Google Shape;1250;p25"/>
                <p:cNvSpPr/>
                <p:nvPr/>
              </p:nvSpPr>
              <p:spPr>
                <a:xfrm rot="5400000">
                  <a:off x="7869301" y="706593"/>
                  <a:ext cx="291050" cy="29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2" h="11673" extrusionOk="0">
                      <a:moveTo>
                        <a:pt x="3283" y="0"/>
                      </a:moveTo>
                      <a:lnTo>
                        <a:pt x="0" y="3283"/>
                      </a:lnTo>
                      <a:lnTo>
                        <a:pt x="2554" y="5836"/>
                      </a:lnTo>
                      <a:lnTo>
                        <a:pt x="0" y="8389"/>
                      </a:lnTo>
                      <a:lnTo>
                        <a:pt x="3283" y="11672"/>
                      </a:lnTo>
                      <a:lnTo>
                        <a:pt x="5836" y="9119"/>
                      </a:lnTo>
                      <a:lnTo>
                        <a:pt x="8359" y="11672"/>
                      </a:lnTo>
                      <a:lnTo>
                        <a:pt x="11642" y="8389"/>
                      </a:lnTo>
                      <a:lnTo>
                        <a:pt x="9089" y="5836"/>
                      </a:lnTo>
                      <a:lnTo>
                        <a:pt x="11642" y="3283"/>
                      </a:lnTo>
                      <a:lnTo>
                        <a:pt x="8359" y="0"/>
                      </a:lnTo>
                      <a:lnTo>
                        <a:pt x="5836" y="2554"/>
                      </a:lnTo>
                      <a:lnTo>
                        <a:pt x="328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" name="Google Shape;1251;p25"/>
                <p:cNvSpPr/>
                <p:nvPr/>
              </p:nvSpPr>
              <p:spPr>
                <a:xfrm rot="5400000">
                  <a:off x="7503601" y="706593"/>
                  <a:ext cx="291050" cy="29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2" h="11673" extrusionOk="0">
                      <a:moveTo>
                        <a:pt x="3283" y="0"/>
                      </a:moveTo>
                      <a:lnTo>
                        <a:pt x="0" y="3283"/>
                      </a:lnTo>
                      <a:lnTo>
                        <a:pt x="2554" y="5836"/>
                      </a:lnTo>
                      <a:lnTo>
                        <a:pt x="0" y="8389"/>
                      </a:lnTo>
                      <a:lnTo>
                        <a:pt x="3283" y="11672"/>
                      </a:lnTo>
                      <a:lnTo>
                        <a:pt x="5836" y="9119"/>
                      </a:lnTo>
                      <a:lnTo>
                        <a:pt x="8359" y="11672"/>
                      </a:lnTo>
                      <a:lnTo>
                        <a:pt x="11642" y="8389"/>
                      </a:lnTo>
                      <a:lnTo>
                        <a:pt x="9089" y="5836"/>
                      </a:lnTo>
                      <a:lnTo>
                        <a:pt x="11642" y="3283"/>
                      </a:lnTo>
                      <a:lnTo>
                        <a:pt x="8359" y="0"/>
                      </a:lnTo>
                      <a:lnTo>
                        <a:pt x="5836" y="2554"/>
                      </a:lnTo>
                      <a:lnTo>
                        <a:pt x="328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5"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3" name="Google Shape;1253;p26"/>
          <p:cNvGrpSpPr/>
          <p:nvPr/>
        </p:nvGrpSpPr>
        <p:grpSpPr>
          <a:xfrm>
            <a:off x="76247" y="76200"/>
            <a:ext cx="8991506" cy="4991091"/>
            <a:chOff x="76247" y="76200"/>
            <a:chExt cx="8991506" cy="4991091"/>
          </a:xfrm>
        </p:grpSpPr>
        <p:sp>
          <p:nvSpPr>
            <p:cNvPr id="1254" name="Google Shape;1254;p26"/>
            <p:cNvSpPr/>
            <p:nvPr/>
          </p:nvSpPr>
          <p:spPr>
            <a:xfrm>
              <a:off x="76272" y="76209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5" name="Google Shape;1255;p26"/>
            <p:cNvGrpSpPr/>
            <p:nvPr/>
          </p:nvGrpSpPr>
          <p:grpSpPr>
            <a:xfrm>
              <a:off x="76247" y="76200"/>
              <a:ext cx="8991482" cy="270554"/>
              <a:chOff x="495040" y="1057247"/>
              <a:chExt cx="8991482" cy="270554"/>
            </a:xfrm>
          </p:grpSpPr>
          <p:sp>
            <p:nvSpPr>
              <p:cNvPr id="1256" name="Google Shape;1256;p26"/>
              <p:cNvSpPr/>
              <p:nvPr/>
            </p:nvSpPr>
            <p:spPr>
              <a:xfrm flipH="1">
                <a:off x="495040" y="1057247"/>
                <a:ext cx="8991482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57" name="Google Shape;1257;p26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1258" name="Google Shape;1258;p26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1259" name="Google Shape;1259;p26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0" name="Google Shape;1260;p26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1" name="Google Shape;1261;p26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62" name="Google Shape;1262;p26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1263" name="Google Shape;1263;p26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4" name="Google Shape;1264;p26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65" name="Google Shape;1265;p26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1266" name="Google Shape;1266;p26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7" name="Google Shape;1267;p26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1268" name="Google Shape;1268;p26"/>
          <p:cNvGrpSpPr/>
          <p:nvPr/>
        </p:nvGrpSpPr>
        <p:grpSpPr>
          <a:xfrm>
            <a:off x="326489" y="614305"/>
            <a:ext cx="8491880" cy="4219295"/>
            <a:chOff x="326489" y="614305"/>
            <a:chExt cx="8491880" cy="4219295"/>
          </a:xfrm>
        </p:grpSpPr>
        <p:grpSp>
          <p:nvGrpSpPr>
            <p:cNvPr id="1269" name="Google Shape;1269;p26"/>
            <p:cNvGrpSpPr/>
            <p:nvPr/>
          </p:nvGrpSpPr>
          <p:grpSpPr>
            <a:xfrm>
              <a:off x="326489" y="4146302"/>
              <a:ext cx="1540067" cy="687298"/>
              <a:chOff x="-363350" y="-51188"/>
              <a:chExt cx="1540067" cy="687298"/>
            </a:xfrm>
          </p:grpSpPr>
          <p:sp>
            <p:nvSpPr>
              <p:cNvPr id="1270" name="Google Shape;1270;p26"/>
              <p:cNvSpPr/>
              <p:nvPr/>
            </p:nvSpPr>
            <p:spPr>
              <a:xfrm rot="5400000">
                <a:off x="1129720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26"/>
              <p:cNvSpPr/>
              <p:nvPr/>
            </p:nvSpPr>
            <p:spPr>
              <a:xfrm rot="5400000">
                <a:off x="84087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26"/>
              <p:cNvSpPr/>
              <p:nvPr/>
            </p:nvSpPr>
            <p:spPr>
              <a:xfrm rot="5400000">
                <a:off x="551385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26"/>
              <p:cNvSpPr/>
              <p:nvPr/>
            </p:nvSpPr>
            <p:spPr>
              <a:xfrm rot="5400000">
                <a:off x="262582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6"/>
              <p:cNvSpPr/>
              <p:nvPr/>
            </p:nvSpPr>
            <p:spPr>
              <a:xfrm rot="5400000">
                <a:off x="-2626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75" name="Google Shape;1275;p26"/>
              <p:cNvGrpSpPr/>
              <p:nvPr/>
            </p:nvGrpSpPr>
            <p:grpSpPr>
              <a:xfrm>
                <a:off x="-363350" y="-51188"/>
                <a:ext cx="1540067" cy="687298"/>
                <a:chOff x="-363350" y="-51188"/>
                <a:chExt cx="1540067" cy="687298"/>
              </a:xfrm>
            </p:grpSpPr>
            <p:sp>
              <p:nvSpPr>
                <p:cNvPr id="1276" name="Google Shape;1276;p26"/>
                <p:cNvSpPr/>
                <p:nvPr/>
              </p:nvSpPr>
              <p:spPr>
                <a:xfrm rot="5400000">
                  <a:off x="108209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26"/>
                <p:cNvSpPr/>
                <p:nvPr/>
              </p:nvSpPr>
              <p:spPr>
                <a:xfrm rot="5400000">
                  <a:off x="1129720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8" name="Google Shape;1278;p26"/>
                <p:cNvSpPr/>
                <p:nvPr/>
              </p:nvSpPr>
              <p:spPr>
                <a:xfrm rot="5400000">
                  <a:off x="792652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9" name="Google Shape;1279;p26"/>
                <p:cNvSpPr/>
                <p:nvPr/>
              </p:nvSpPr>
              <p:spPr>
                <a:xfrm rot="5400000">
                  <a:off x="84087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26"/>
                <p:cNvSpPr/>
                <p:nvPr/>
              </p:nvSpPr>
              <p:spPr>
                <a:xfrm rot="5400000">
                  <a:off x="50445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26"/>
                <p:cNvSpPr/>
                <p:nvPr/>
              </p:nvSpPr>
              <p:spPr>
                <a:xfrm rot="5400000">
                  <a:off x="551385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26"/>
                <p:cNvSpPr/>
                <p:nvPr/>
              </p:nvSpPr>
              <p:spPr>
                <a:xfrm rot="5400000">
                  <a:off x="21496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3" name="Google Shape;1283;p26"/>
                <p:cNvSpPr/>
                <p:nvPr/>
              </p:nvSpPr>
              <p:spPr>
                <a:xfrm rot="5400000">
                  <a:off x="262582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4" name="Google Shape;1284;p26"/>
                <p:cNvSpPr/>
                <p:nvPr/>
              </p:nvSpPr>
              <p:spPr>
                <a:xfrm rot="5400000">
                  <a:off x="-74529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5" name="Google Shape;1285;p26"/>
                <p:cNvSpPr/>
                <p:nvPr/>
              </p:nvSpPr>
              <p:spPr>
                <a:xfrm rot="5400000">
                  <a:off x="-2626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6" name="Google Shape;1286;p26"/>
                <p:cNvSpPr/>
                <p:nvPr/>
              </p:nvSpPr>
              <p:spPr>
                <a:xfrm rot="5400000">
                  <a:off x="-36268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7" name="Google Shape;1287;p26"/>
                <p:cNvSpPr/>
                <p:nvPr/>
              </p:nvSpPr>
              <p:spPr>
                <a:xfrm rot="5400000">
                  <a:off x="-315753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8" name="Google Shape;1288;p26"/>
                <p:cNvSpPr/>
                <p:nvPr/>
              </p:nvSpPr>
              <p:spPr>
                <a:xfrm rot="5400000">
                  <a:off x="108209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9" name="Google Shape;1289;p26"/>
                <p:cNvSpPr/>
                <p:nvPr/>
              </p:nvSpPr>
              <p:spPr>
                <a:xfrm rot="5400000">
                  <a:off x="1129720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0" name="Google Shape;1290;p26"/>
                <p:cNvSpPr/>
                <p:nvPr/>
              </p:nvSpPr>
              <p:spPr>
                <a:xfrm rot="5400000">
                  <a:off x="792652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26"/>
                <p:cNvSpPr/>
                <p:nvPr/>
              </p:nvSpPr>
              <p:spPr>
                <a:xfrm rot="5400000">
                  <a:off x="84087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26"/>
                <p:cNvSpPr/>
                <p:nvPr/>
              </p:nvSpPr>
              <p:spPr>
                <a:xfrm rot="5400000">
                  <a:off x="50445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26"/>
                <p:cNvSpPr/>
                <p:nvPr/>
              </p:nvSpPr>
              <p:spPr>
                <a:xfrm rot="5400000">
                  <a:off x="551385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" name="Google Shape;1294;p26"/>
                <p:cNvSpPr/>
                <p:nvPr/>
              </p:nvSpPr>
              <p:spPr>
                <a:xfrm rot="5400000">
                  <a:off x="21496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" name="Google Shape;1295;p26"/>
                <p:cNvSpPr/>
                <p:nvPr/>
              </p:nvSpPr>
              <p:spPr>
                <a:xfrm rot="5400000">
                  <a:off x="262582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" name="Google Shape;1296;p26"/>
                <p:cNvSpPr/>
                <p:nvPr/>
              </p:nvSpPr>
              <p:spPr>
                <a:xfrm rot="5400000">
                  <a:off x="-74529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" name="Google Shape;1297;p26"/>
                <p:cNvSpPr/>
                <p:nvPr/>
              </p:nvSpPr>
              <p:spPr>
                <a:xfrm rot="5400000">
                  <a:off x="-2626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" name="Google Shape;1298;p26"/>
                <p:cNvSpPr/>
                <p:nvPr/>
              </p:nvSpPr>
              <p:spPr>
                <a:xfrm rot="5400000">
                  <a:off x="-36268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9" name="Google Shape;1299;p26"/>
                <p:cNvSpPr/>
                <p:nvPr/>
              </p:nvSpPr>
              <p:spPr>
                <a:xfrm rot="5400000">
                  <a:off x="-315753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0" name="Google Shape;1300;p26"/>
                <p:cNvSpPr/>
                <p:nvPr/>
              </p:nvSpPr>
              <p:spPr>
                <a:xfrm rot="5400000">
                  <a:off x="108209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" name="Google Shape;1301;p26"/>
                <p:cNvSpPr/>
                <p:nvPr/>
              </p:nvSpPr>
              <p:spPr>
                <a:xfrm rot="5400000">
                  <a:off x="792652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" name="Google Shape;1302;p26"/>
                <p:cNvSpPr/>
                <p:nvPr/>
              </p:nvSpPr>
              <p:spPr>
                <a:xfrm rot="5400000">
                  <a:off x="50445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3" name="Google Shape;1303;p26"/>
                <p:cNvSpPr/>
                <p:nvPr/>
              </p:nvSpPr>
              <p:spPr>
                <a:xfrm rot="5400000">
                  <a:off x="21496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4" name="Google Shape;1304;p26"/>
                <p:cNvSpPr/>
                <p:nvPr/>
              </p:nvSpPr>
              <p:spPr>
                <a:xfrm rot="5400000">
                  <a:off x="-74529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" name="Google Shape;1305;p26"/>
                <p:cNvSpPr/>
                <p:nvPr/>
              </p:nvSpPr>
              <p:spPr>
                <a:xfrm rot="5400000">
                  <a:off x="-36268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06" name="Google Shape;1306;p26"/>
              <p:cNvSpPr/>
              <p:nvPr/>
            </p:nvSpPr>
            <p:spPr>
              <a:xfrm rot="5400000">
                <a:off x="-315753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7" name="Google Shape;1307;p26"/>
            <p:cNvGrpSpPr/>
            <p:nvPr/>
          </p:nvGrpSpPr>
          <p:grpSpPr>
            <a:xfrm>
              <a:off x="854985" y="614305"/>
              <a:ext cx="1913983" cy="521706"/>
              <a:chOff x="489414" y="450012"/>
              <a:chExt cx="2153203" cy="586912"/>
            </a:xfrm>
          </p:grpSpPr>
          <p:sp>
            <p:nvSpPr>
              <p:cNvPr id="1308" name="Google Shape;1308;p26"/>
              <p:cNvSpPr/>
              <p:nvPr/>
            </p:nvSpPr>
            <p:spPr>
              <a:xfrm>
                <a:off x="489414" y="450012"/>
                <a:ext cx="2153203" cy="586912"/>
              </a:xfrm>
              <a:custGeom>
                <a:avLst/>
                <a:gdLst/>
                <a:ahLst/>
                <a:cxnLst/>
                <a:rect l="l" t="t" r="r" b="b"/>
                <a:pathLst>
                  <a:path w="50518" h="13770" fill="none" extrusionOk="0">
                    <a:moveTo>
                      <a:pt x="50518" y="0"/>
                    </a:moveTo>
                    <a:lnTo>
                      <a:pt x="0" y="0"/>
                    </a:lnTo>
                    <a:lnTo>
                      <a:pt x="0" y="9089"/>
                    </a:lnTo>
                    <a:lnTo>
                      <a:pt x="38755" y="9089"/>
                    </a:lnTo>
                    <a:lnTo>
                      <a:pt x="41217" y="13344"/>
                    </a:lnTo>
                    <a:cubicBezTo>
                      <a:pt x="41460" y="13770"/>
                      <a:pt x="42129" y="13587"/>
                      <a:pt x="42129" y="13101"/>
                    </a:cubicBezTo>
                    <a:lnTo>
                      <a:pt x="42129" y="9089"/>
                    </a:lnTo>
                    <a:lnTo>
                      <a:pt x="50518" y="9089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09" name="Google Shape;1309;p26"/>
              <p:cNvGrpSpPr/>
              <p:nvPr/>
            </p:nvGrpSpPr>
            <p:grpSpPr>
              <a:xfrm>
                <a:off x="584420" y="519414"/>
                <a:ext cx="1963411" cy="246971"/>
                <a:chOff x="571861" y="517439"/>
                <a:chExt cx="1963411" cy="246971"/>
              </a:xfrm>
            </p:grpSpPr>
            <p:sp>
              <p:nvSpPr>
                <p:cNvPr id="1310" name="Google Shape;1310;p26"/>
                <p:cNvSpPr/>
                <p:nvPr/>
              </p:nvSpPr>
              <p:spPr>
                <a:xfrm>
                  <a:off x="571861" y="517439"/>
                  <a:ext cx="246316" cy="246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2" h="11673" fill="none" extrusionOk="0">
                      <a:moveTo>
                        <a:pt x="3283" y="11672"/>
                      </a:moveTo>
                      <a:lnTo>
                        <a:pt x="5836" y="9119"/>
                      </a:lnTo>
                      <a:lnTo>
                        <a:pt x="8359" y="11672"/>
                      </a:lnTo>
                      <a:lnTo>
                        <a:pt x="11642" y="8389"/>
                      </a:lnTo>
                      <a:lnTo>
                        <a:pt x="9089" y="5836"/>
                      </a:lnTo>
                      <a:lnTo>
                        <a:pt x="11642" y="3283"/>
                      </a:lnTo>
                      <a:lnTo>
                        <a:pt x="8359" y="0"/>
                      </a:lnTo>
                      <a:lnTo>
                        <a:pt x="5836" y="2554"/>
                      </a:lnTo>
                      <a:lnTo>
                        <a:pt x="3283" y="0"/>
                      </a:lnTo>
                      <a:lnTo>
                        <a:pt x="0" y="3283"/>
                      </a:lnTo>
                      <a:lnTo>
                        <a:pt x="2554" y="5836"/>
                      </a:lnTo>
                      <a:lnTo>
                        <a:pt x="0" y="8389"/>
                      </a:ln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lt2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26"/>
                <p:cNvSpPr/>
                <p:nvPr/>
              </p:nvSpPr>
              <p:spPr>
                <a:xfrm>
                  <a:off x="949850" y="517474"/>
                  <a:ext cx="246900" cy="246900"/>
                </a:xfrm>
                <a:prstGeom prst="noSmoking">
                  <a:avLst>
                    <a:gd name="adj" fmla="val 18750"/>
                  </a:avLst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26"/>
                <p:cNvSpPr/>
                <p:nvPr/>
              </p:nvSpPr>
              <p:spPr>
                <a:xfrm>
                  <a:off x="1328423" y="517750"/>
                  <a:ext cx="246348" cy="246348"/>
                </a:xfrm>
                <a:prstGeom prst="irregularSeal2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26"/>
                <p:cNvSpPr/>
                <p:nvPr/>
              </p:nvSpPr>
              <p:spPr>
                <a:xfrm>
                  <a:off x="1706444" y="517474"/>
                  <a:ext cx="246900" cy="246900"/>
                </a:xfrm>
                <a:prstGeom prst="smileyFace">
                  <a:avLst>
                    <a:gd name="adj" fmla="val -4653"/>
                  </a:avLst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26"/>
                <p:cNvSpPr/>
                <p:nvPr/>
              </p:nvSpPr>
              <p:spPr>
                <a:xfrm>
                  <a:off x="2085017" y="517486"/>
                  <a:ext cx="185132" cy="246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38" h="40705" extrusionOk="0">
                      <a:moveTo>
                        <a:pt x="21063" y="0"/>
                      </a:moveTo>
                      <a:lnTo>
                        <a:pt x="14602" y="13956"/>
                      </a:lnTo>
                      <a:lnTo>
                        <a:pt x="8529" y="5470"/>
                      </a:lnTo>
                      <a:lnTo>
                        <a:pt x="0" y="40704"/>
                      </a:lnTo>
                      <a:lnTo>
                        <a:pt x="11802" y="21321"/>
                      </a:lnTo>
                      <a:lnTo>
                        <a:pt x="17445" y="30280"/>
                      </a:lnTo>
                      <a:lnTo>
                        <a:pt x="30237" y="9045"/>
                      </a:lnTo>
                      <a:lnTo>
                        <a:pt x="21063" y="0"/>
                      </a:ln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26"/>
                <p:cNvSpPr/>
                <p:nvPr/>
              </p:nvSpPr>
              <p:spPr>
                <a:xfrm>
                  <a:off x="2401823" y="517474"/>
                  <a:ext cx="133449" cy="246900"/>
                </a:xfrm>
                <a:prstGeom prst="rect">
                  <a:avLst/>
                </a:prstGeom>
              </p:spPr>
              <p:txBody>
                <a:bodyPr>
                  <a:prstTxWarp prst="textPlain">
                    <a:avLst/>
                  </a:prstTxWarp>
                </a:bodyPr>
                <a:lstStyle/>
                <a:p>
                  <a:pPr lvl="0" algn="ctr"/>
                  <a:r>
                    <a:rPr b="0" i="0">
                      <a:ln w="19050" cap="flat" cmpd="sng">
                        <a:solidFill>
                          <a:schemeClr val="lt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  <a:noFill/>
                      <a:latin typeface="Arial"/>
                    </a:rPr>
                    <a:t>!!</a:t>
                  </a:r>
                </a:p>
              </p:txBody>
            </p:sp>
          </p:grpSp>
        </p:grpSp>
        <p:grpSp>
          <p:nvGrpSpPr>
            <p:cNvPr id="1316" name="Google Shape;1316;p26"/>
            <p:cNvGrpSpPr/>
            <p:nvPr/>
          </p:nvGrpSpPr>
          <p:grpSpPr>
            <a:xfrm>
              <a:off x="326493" y="614305"/>
              <a:ext cx="291050" cy="657525"/>
              <a:chOff x="7875018" y="1882075"/>
              <a:chExt cx="291050" cy="657525"/>
            </a:xfrm>
          </p:grpSpPr>
          <p:sp>
            <p:nvSpPr>
              <p:cNvPr id="1317" name="Google Shape;1317;p26"/>
              <p:cNvSpPr/>
              <p:nvPr/>
            </p:nvSpPr>
            <p:spPr>
              <a:xfrm>
                <a:off x="7875018" y="1882075"/>
                <a:ext cx="291050" cy="291825"/>
              </a:xfrm>
              <a:custGeom>
                <a:avLst/>
                <a:gdLst/>
                <a:ahLst/>
                <a:cxnLst/>
                <a:rect l="l" t="t" r="r" b="b"/>
                <a:pathLst>
                  <a:path w="11642" h="11673" extrusionOk="0">
                    <a:moveTo>
                      <a:pt x="3283" y="0"/>
                    </a:moveTo>
                    <a:lnTo>
                      <a:pt x="0" y="3283"/>
                    </a:lnTo>
                    <a:lnTo>
                      <a:pt x="2554" y="5836"/>
                    </a:lnTo>
                    <a:lnTo>
                      <a:pt x="0" y="8389"/>
                    </a:lnTo>
                    <a:lnTo>
                      <a:pt x="3283" y="11672"/>
                    </a:lnTo>
                    <a:lnTo>
                      <a:pt x="5836" y="9119"/>
                    </a:lnTo>
                    <a:lnTo>
                      <a:pt x="8359" y="11672"/>
                    </a:lnTo>
                    <a:lnTo>
                      <a:pt x="11642" y="8389"/>
                    </a:lnTo>
                    <a:lnTo>
                      <a:pt x="9089" y="5836"/>
                    </a:lnTo>
                    <a:lnTo>
                      <a:pt x="11642" y="3283"/>
                    </a:lnTo>
                    <a:lnTo>
                      <a:pt x="8359" y="0"/>
                    </a:lnTo>
                    <a:lnTo>
                      <a:pt x="5836" y="2554"/>
                    </a:lnTo>
                    <a:lnTo>
                      <a:pt x="328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7875018" y="2247775"/>
                <a:ext cx="291050" cy="291825"/>
              </a:xfrm>
              <a:custGeom>
                <a:avLst/>
                <a:gdLst/>
                <a:ahLst/>
                <a:cxnLst/>
                <a:rect l="l" t="t" r="r" b="b"/>
                <a:pathLst>
                  <a:path w="11642" h="11673" extrusionOk="0">
                    <a:moveTo>
                      <a:pt x="3283" y="0"/>
                    </a:moveTo>
                    <a:lnTo>
                      <a:pt x="0" y="3283"/>
                    </a:lnTo>
                    <a:lnTo>
                      <a:pt x="2554" y="5836"/>
                    </a:lnTo>
                    <a:lnTo>
                      <a:pt x="0" y="8389"/>
                    </a:lnTo>
                    <a:lnTo>
                      <a:pt x="3283" y="11672"/>
                    </a:lnTo>
                    <a:lnTo>
                      <a:pt x="5836" y="9119"/>
                    </a:lnTo>
                    <a:lnTo>
                      <a:pt x="8359" y="11672"/>
                    </a:lnTo>
                    <a:lnTo>
                      <a:pt x="11642" y="8389"/>
                    </a:lnTo>
                    <a:lnTo>
                      <a:pt x="9089" y="5836"/>
                    </a:lnTo>
                    <a:lnTo>
                      <a:pt x="11642" y="3283"/>
                    </a:lnTo>
                    <a:lnTo>
                      <a:pt x="8359" y="0"/>
                    </a:lnTo>
                    <a:lnTo>
                      <a:pt x="5836" y="2554"/>
                    </a:lnTo>
                    <a:lnTo>
                      <a:pt x="328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9" name="Google Shape;1319;p26"/>
            <p:cNvGrpSpPr/>
            <p:nvPr/>
          </p:nvGrpSpPr>
          <p:grpSpPr>
            <a:xfrm>
              <a:off x="3006410" y="614305"/>
              <a:ext cx="5811959" cy="505416"/>
              <a:chOff x="2258298" y="3894721"/>
              <a:chExt cx="3784567" cy="505416"/>
            </a:xfrm>
          </p:grpSpPr>
          <p:cxnSp>
            <p:nvCxnSpPr>
              <p:cNvPr id="1320" name="Google Shape;1320;p26"/>
              <p:cNvCxnSpPr/>
              <p:nvPr/>
            </p:nvCxnSpPr>
            <p:spPr>
              <a:xfrm>
                <a:off x="2258365" y="4231665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1" name="Google Shape;1321;p26"/>
              <p:cNvCxnSpPr/>
              <p:nvPr/>
            </p:nvCxnSpPr>
            <p:spPr>
              <a:xfrm>
                <a:off x="2258365" y="4400137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2" name="Google Shape;1322;p26"/>
              <p:cNvCxnSpPr/>
              <p:nvPr/>
            </p:nvCxnSpPr>
            <p:spPr>
              <a:xfrm>
                <a:off x="2258298" y="3894721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3" name="Google Shape;1323;p26"/>
              <p:cNvCxnSpPr/>
              <p:nvPr/>
            </p:nvCxnSpPr>
            <p:spPr>
              <a:xfrm>
                <a:off x="2258298" y="4063193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24" name="Google Shape;1324;p26"/>
            <p:cNvGrpSpPr/>
            <p:nvPr/>
          </p:nvGrpSpPr>
          <p:grpSpPr>
            <a:xfrm>
              <a:off x="4103869" y="4501200"/>
              <a:ext cx="4714500" cy="332400"/>
              <a:chOff x="4122875" y="4098725"/>
              <a:chExt cx="4714500" cy="332400"/>
            </a:xfrm>
          </p:grpSpPr>
          <p:sp>
            <p:nvSpPr>
              <p:cNvPr id="1325" name="Google Shape;1325;p26"/>
              <p:cNvSpPr/>
              <p:nvPr/>
            </p:nvSpPr>
            <p:spPr>
              <a:xfrm>
                <a:off x="4122875" y="4098725"/>
                <a:ext cx="4714500" cy="332400"/>
              </a:xfrm>
              <a:prstGeom prst="rect">
                <a:avLst/>
              </a:pr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 rot="5400000">
                <a:off x="4223375" y="4196525"/>
                <a:ext cx="158400" cy="136800"/>
              </a:xfrm>
              <a:prstGeom prst="triangle">
                <a:avLst>
                  <a:gd name="adj" fmla="val 5000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27" name="Google Shape;1327;p26"/>
              <p:cNvGrpSpPr/>
              <p:nvPr/>
            </p:nvGrpSpPr>
            <p:grpSpPr>
              <a:xfrm>
                <a:off x="4515789" y="4196525"/>
                <a:ext cx="4096800" cy="136800"/>
                <a:chOff x="4535725" y="4196525"/>
                <a:chExt cx="4096800" cy="136800"/>
              </a:xfrm>
            </p:grpSpPr>
            <p:cxnSp>
              <p:nvCxnSpPr>
                <p:cNvPr id="1328" name="Google Shape;1328;p26"/>
                <p:cNvCxnSpPr/>
                <p:nvPr/>
              </p:nvCxnSpPr>
              <p:spPr>
                <a:xfrm>
                  <a:off x="4535725" y="4267000"/>
                  <a:ext cx="40968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29" name="Google Shape;1329;p26"/>
                <p:cNvSpPr/>
                <p:nvPr/>
              </p:nvSpPr>
              <p:spPr>
                <a:xfrm>
                  <a:off x="7386600" y="4196525"/>
                  <a:ext cx="136800" cy="136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4"/>
          <p:cNvGrpSpPr/>
          <p:nvPr/>
        </p:nvGrpSpPr>
        <p:grpSpPr>
          <a:xfrm>
            <a:off x="76247" y="76209"/>
            <a:ext cx="8991507" cy="4991083"/>
            <a:chOff x="-25" y="152400"/>
            <a:chExt cx="8991507" cy="4991083"/>
          </a:xfrm>
        </p:grpSpPr>
        <p:sp>
          <p:nvSpPr>
            <p:cNvPr id="173" name="Google Shape;173;p4"/>
            <p:cNvSpPr/>
            <p:nvPr/>
          </p:nvSpPr>
          <p:spPr>
            <a:xfrm>
              <a:off x="0" y="152400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-25" y="152400"/>
              <a:ext cx="8991482" cy="270531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" name="Google Shape;175;p4"/>
            <p:cNvGrpSpPr/>
            <p:nvPr/>
          </p:nvGrpSpPr>
          <p:grpSpPr>
            <a:xfrm>
              <a:off x="8788026" y="217953"/>
              <a:ext cx="139356" cy="139356"/>
              <a:chOff x="3300229" y="786025"/>
              <a:chExt cx="116275" cy="116275"/>
            </a:xfrm>
          </p:grpSpPr>
          <p:sp>
            <p:nvSpPr>
              <p:cNvPr id="176" name="Google Shape;176;p4"/>
              <p:cNvSpPr/>
              <p:nvPr/>
            </p:nvSpPr>
            <p:spPr>
              <a:xfrm>
                <a:off x="3300229" y="786025"/>
                <a:ext cx="11627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651" extrusionOk="0">
                    <a:moveTo>
                      <a:pt x="0" y="0"/>
                    </a:moveTo>
                    <a:lnTo>
                      <a:pt x="0" y="4651"/>
                    </a:lnTo>
                    <a:lnTo>
                      <a:pt x="4651" y="4651"/>
                    </a:lnTo>
                    <a:lnTo>
                      <a:pt x="4651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4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824" y="0"/>
                    </a:moveTo>
                    <a:lnTo>
                      <a:pt x="1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4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" y="0"/>
                    </a:moveTo>
                    <a:lnTo>
                      <a:pt x="1824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4"/>
          <p:cNvSpPr txBox="1">
            <a:spLocks noGrp="1"/>
          </p:cNvSpPr>
          <p:nvPr>
            <p:ph type="body" idx="1"/>
          </p:nvPr>
        </p:nvSpPr>
        <p:spPr>
          <a:xfrm>
            <a:off x="617550" y="1260635"/>
            <a:ext cx="7908900" cy="34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AutoNum type="arabicPeriod"/>
              <a:defRPr sz="12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80" name="Google Shape;180;p4"/>
          <p:cNvSpPr txBox="1">
            <a:spLocks noGrp="1"/>
          </p:cNvSpPr>
          <p:nvPr>
            <p:ph type="title"/>
          </p:nvPr>
        </p:nvSpPr>
        <p:spPr>
          <a:xfrm>
            <a:off x="617550" y="556400"/>
            <a:ext cx="66513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181" name="Google Shape;181;p4"/>
          <p:cNvGrpSpPr/>
          <p:nvPr/>
        </p:nvGrpSpPr>
        <p:grpSpPr>
          <a:xfrm>
            <a:off x="7611021" y="496717"/>
            <a:ext cx="1316416" cy="786329"/>
            <a:chOff x="7611021" y="496717"/>
            <a:chExt cx="1316416" cy="786329"/>
          </a:xfrm>
        </p:grpSpPr>
        <p:grpSp>
          <p:nvGrpSpPr>
            <p:cNvPr id="182" name="Google Shape;182;p4"/>
            <p:cNvGrpSpPr/>
            <p:nvPr/>
          </p:nvGrpSpPr>
          <p:grpSpPr>
            <a:xfrm>
              <a:off x="7611021" y="496717"/>
              <a:ext cx="1316416" cy="587453"/>
              <a:chOff x="7611021" y="496717"/>
              <a:chExt cx="1316416" cy="587453"/>
            </a:xfrm>
          </p:grpSpPr>
          <p:sp>
            <p:nvSpPr>
              <p:cNvPr id="183" name="Google Shape;183;p4"/>
              <p:cNvSpPr/>
              <p:nvPr/>
            </p:nvSpPr>
            <p:spPr>
              <a:xfrm rot="-5400000">
                <a:off x="7610489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4"/>
              <p:cNvSpPr/>
              <p:nvPr/>
            </p:nvSpPr>
            <p:spPr>
              <a:xfrm>
                <a:off x="7651175" y="496717"/>
                <a:ext cx="0" cy="80307"/>
              </a:xfrm>
              <a:custGeom>
                <a:avLst/>
                <a:gdLst/>
                <a:ahLst/>
                <a:cxnLst/>
                <a:rect l="l" t="t" r="r" b="b"/>
                <a:pathLst>
                  <a:path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4"/>
              <p:cNvSpPr/>
              <p:nvPr/>
            </p:nvSpPr>
            <p:spPr>
              <a:xfrm rot="-5400000">
                <a:off x="7857902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1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4"/>
              <p:cNvSpPr/>
              <p:nvPr/>
            </p:nvSpPr>
            <p:spPr>
              <a:xfrm>
                <a:off x="7898074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4"/>
              <p:cNvSpPr/>
              <p:nvPr/>
            </p:nvSpPr>
            <p:spPr>
              <a:xfrm rot="-5400000">
                <a:off x="8104251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4"/>
              <p:cNvSpPr/>
              <p:nvPr/>
            </p:nvSpPr>
            <p:spPr>
              <a:xfrm>
                <a:off x="8145523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4"/>
              <p:cNvSpPr/>
              <p:nvPr/>
            </p:nvSpPr>
            <p:spPr>
              <a:xfrm rot="-5400000">
                <a:off x="8351700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4"/>
              <p:cNvSpPr/>
              <p:nvPr/>
            </p:nvSpPr>
            <p:spPr>
              <a:xfrm>
                <a:off x="8392386" y="496717"/>
                <a:ext cx="0" cy="80307"/>
              </a:xfrm>
              <a:custGeom>
                <a:avLst/>
                <a:gdLst/>
                <a:ahLst/>
                <a:cxnLst/>
                <a:rect l="l" t="t" r="r" b="b"/>
                <a:pathLst>
                  <a:path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4"/>
              <p:cNvSpPr/>
              <p:nvPr/>
            </p:nvSpPr>
            <p:spPr>
              <a:xfrm rot="-5400000">
                <a:off x="8599149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4"/>
              <p:cNvSpPr/>
              <p:nvPr/>
            </p:nvSpPr>
            <p:spPr>
              <a:xfrm>
                <a:off x="8639285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4"/>
              <p:cNvSpPr/>
              <p:nvPr/>
            </p:nvSpPr>
            <p:spPr>
              <a:xfrm rot="-5400000">
                <a:off x="8845462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4"/>
              <p:cNvSpPr/>
              <p:nvPr/>
            </p:nvSpPr>
            <p:spPr>
              <a:xfrm>
                <a:off x="8886734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4"/>
              <p:cNvSpPr/>
              <p:nvPr/>
            </p:nvSpPr>
            <p:spPr>
              <a:xfrm rot="-5400000">
                <a:off x="7610489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4"/>
              <p:cNvSpPr/>
              <p:nvPr/>
            </p:nvSpPr>
            <p:spPr>
              <a:xfrm rot="-5400000">
                <a:off x="7651156" y="74972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4"/>
              <p:cNvSpPr/>
              <p:nvPr/>
            </p:nvSpPr>
            <p:spPr>
              <a:xfrm rot="-5400000">
                <a:off x="7857902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4"/>
              <p:cNvSpPr/>
              <p:nvPr/>
            </p:nvSpPr>
            <p:spPr>
              <a:xfrm rot="-5400000">
                <a:off x="7898056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4"/>
              <p:cNvSpPr/>
              <p:nvPr/>
            </p:nvSpPr>
            <p:spPr>
              <a:xfrm rot="-5400000">
                <a:off x="8104251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4"/>
              <p:cNvSpPr/>
              <p:nvPr/>
            </p:nvSpPr>
            <p:spPr>
              <a:xfrm rot="-5400000">
                <a:off x="8145505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 rot="-5400000">
                <a:off x="8351700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4"/>
              <p:cNvSpPr/>
              <p:nvPr/>
            </p:nvSpPr>
            <p:spPr>
              <a:xfrm rot="-5400000">
                <a:off x="8392367" y="74972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4"/>
              <p:cNvSpPr/>
              <p:nvPr/>
            </p:nvSpPr>
            <p:spPr>
              <a:xfrm rot="-5400000">
                <a:off x="8599149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 rot="-5400000">
                <a:off x="8639266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 rot="-5400000">
                <a:off x="8845462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 rot="-5400000">
                <a:off x="8886715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 rot="-5400000">
                <a:off x="7610489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 rot="-5400000">
                <a:off x="7651156" y="100388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1" y="2189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 rot="-5400000">
                <a:off x="7857902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 rot="-5400000">
                <a:off x="7898056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4"/>
              <p:cNvSpPr/>
              <p:nvPr/>
            </p:nvSpPr>
            <p:spPr>
              <a:xfrm rot="-5400000">
                <a:off x="8104251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4"/>
              <p:cNvSpPr/>
              <p:nvPr/>
            </p:nvSpPr>
            <p:spPr>
              <a:xfrm rot="-5400000">
                <a:off x="8145505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4"/>
              <p:cNvSpPr/>
              <p:nvPr/>
            </p:nvSpPr>
            <p:spPr>
              <a:xfrm rot="-5400000">
                <a:off x="8351700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 rot="-5400000">
                <a:off x="8392367" y="100388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1" y="2189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4"/>
              <p:cNvSpPr/>
              <p:nvPr/>
            </p:nvSpPr>
            <p:spPr>
              <a:xfrm rot="-5400000">
                <a:off x="8599149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4"/>
              <p:cNvSpPr/>
              <p:nvPr/>
            </p:nvSpPr>
            <p:spPr>
              <a:xfrm rot="-5400000">
                <a:off x="8639266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4"/>
              <p:cNvSpPr/>
              <p:nvPr/>
            </p:nvSpPr>
            <p:spPr>
              <a:xfrm rot="-5400000">
                <a:off x="8845462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4"/>
              <p:cNvSpPr/>
              <p:nvPr/>
            </p:nvSpPr>
            <p:spPr>
              <a:xfrm rot="-5400000">
                <a:off x="8886715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4"/>
            <p:cNvGrpSpPr/>
            <p:nvPr/>
          </p:nvGrpSpPr>
          <p:grpSpPr>
            <a:xfrm>
              <a:off x="8002933" y="728346"/>
              <a:ext cx="554700" cy="554700"/>
              <a:chOff x="8002933" y="728346"/>
              <a:chExt cx="554700" cy="554700"/>
            </a:xfrm>
          </p:grpSpPr>
          <p:grpSp>
            <p:nvGrpSpPr>
              <p:cNvPr id="220" name="Google Shape;220;p4"/>
              <p:cNvGrpSpPr/>
              <p:nvPr/>
            </p:nvGrpSpPr>
            <p:grpSpPr>
              <a:xfrm>
                <a:off x="8002933" y="728346"/>
                <a:ext cx="554700" cy="554700"/>
                <a:chOff x="-388475" y="881425"/>
                <a:chExt cx="554700" cy="554700"/>
              </a:xfrm>
            </p:grpSpPr>
            <p:sp>
              <p:nvSpPr>
                <p:cNvPr id="221" name="Google Shape;221;p4"/>
                <p:cNvSpPr/>
                <p:nvPr/>
              </p:nvSpPr>
              <p:spPr>
                <a:xfrm>
                  <a:off x="-312275" y="881425"/>
                  <a:ext cx="478500" cy="478500"/>
                </a:xfrm>
                <a:prstGeom prst="wedgeRectCallout">
                  <a:avLst>
                    <a:gd name="adj1" fmla="val -20833"/>
                    <a:gd name="adj2" fmla="val 62500"/>
                  </a:avLst>
                </a:pr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4"/>
                <p:cNvSpPr/>
                <p:nvPr/>
              </p:nvSpPr>
              <p:spPr>
                <a:xfrm>
                  <a:off x="-388475" y="957625"/>
                  <a:ext cx="478500" cy="478500"/>
                </a:xfrm>
                <a:prstGeom prst="wedgeRectCallout">
                  <a:avLst>
                    <a:gd name="adj1" fmla="val -20833"/>
                    <a:gd name="adj2" fmla="val 62500"/>
                  </a:avLst>
                </a:pr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3" name="Google Shape;223;p4"/>
              <p:cNvGrpSpPr/>
              <p:nvPr/>
            </p:nvGrpSpPr>
            <p:grpSpPr>
              <a:xfrm>
                <a:off x="8102431" y="884995"/>
                <a:ext cx="280923" cy="315449"/>
                <a:chOff x="6276025" y="3812400"/>
                <a:chExt cx="416800" cy="468025"/>
              </a:xfrm>
            </p:grpSpPr>
            <p:sp>
              <p:nvSpPr>
                <p:cNvPr id="224" name="Google Shape;224;p4"/>
                <p:cNvSpPr/>
                <p:nvPr/>
              </p:nvSpPr>
              <p:spPr>
                <a:xfrm>
                  <a:off x="6276025" y="3812400"/>
                  <a:ext cx="416800" cy="46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2" h="18721" extrusionOk="0">
                      <a:moveTo>
                        <a:pt x="8334" y="1132"/>
                      </a:moveTo>
                      <a:cubicBezTo>
                        <a:pt x="12311" y="1132"/>
                        <a:pt x="15536" y="4354"/>
                        <a:pt x="15536" y="8334"/>
                      </a:cubicBezTo>
                      <a:lnTo>
                        <a:pt x="15536" y="8346"/>
                      </a:lnTo>
                      <a:lnTo>
                        <a:pt x="15536" y="11652"/>
                      </a:lnTo>
                      <a:cubicBezTo>
                        <a:pt x="15536" y="12332"/>
                        <a:pt x="15240" y="12981"/>
                        <a:pt x="14724" y="13425"/>
                      </a:cubicBezTo>
                      <a:lnTo>
                        <a:pt x="12849" y="15034"/>
                      </a:lnTo>
                      <a:cubicBezTo>
                        <a:pt x="12725" y="15143"/>
                        <a:pt x="12652" y="15300"/>
                        <a:pt x="12652" y="15466"/>
                      </a:cubicBezTo>
                      <a:lnTo>
                        <a:pt x="12652" y="17588"/>
                      </a:lnTo>
                      <a:lnTo>
                        <a:pt x="11197" y="17588"/>
                      </a:lnTo>
                      <a:lnTo>
                        <a:pt x="11197" y="16254"/>
                      </a:lnTo>
                      <a:cubicBezTo>
                        <a:pt x="11197" y="15943"/>
                        <a:pt x="10943" y="15689"/>
                        <a:pt x="10629" y="15689"/>
                      </a:cubicBezTo>
                      <a:cubicBezTo>
                        <a:pt x="10318" y="15689"/>
                        <a:pt x="10065" y="15943"/>
                        <a:pt x="10065" y="16254"/>
                      </a:cubicBezTo>
                      <a:lnTo>
                        <a:pt x="10065" y="17588"/>
                      </a:lnTo>
                      <a:lnTo>
                        <a:pt x="8902" y="17588"/>
                      </a:lnTo>
                      <a:lnTo>
                        <a:pt x="8902" y="16254"/>
                      </a:lnTo>
                      <a:cubicBezTo>
                        <a:pt x="8902" y="15943"/>
                        <a:pt x="8648" y="15689"/>
                        <a:pt x="8334" y="15689"/>
                      </a:cubicBezTo>
                      <a:cubicBezTo>
                        <a:pt x="8020" y="15689"/>
                        <a:pt x="7770" y="15943"/>
                        <a:pt x="7770" y="16254"/>
                      </a:cubicBezTo>
                      <a:lnTo>
                        <a:pt x="7770" y="17588"/>
                      </a:lnTo>
                      <a:lnTo>
                        <a:pt x="6604" y="17588"/>
                      </a:lnTo>
                      <a:lnTo>
                        <a:pt x="6604" y="16254"/>
                      </a:lnTo>
                      <a:cubicBezTo>
                        <a:pt x="6604" y="15943"/>
                        <a:pt x="6351" y="15689"/>
                        <a:pt x="6040" y="15689"/>
                      </a:cubicBezTo>
                      <a:cubicBezTo>
                        <a:pt x="5726" y="15689"/>
                        <a:pt x="5472" y="15943"/>
                        <a:pt x="5472" y="16254"/>
                      </a:cubicBezTo>
                      <a:lnTo>
                        <a:pt x="5472" y="17588"/>
                      </a:lnTo>
                      <a:lnTo>
                        <a:pt x="4017" y="17588"/>
                      </a:lnTo>
                      <a:lnTo>
                        <a:pt x="4017" y="15466"/>
                      </a:lnTo>
                      <a:cubicBezTo>
                        <a:pt x="4017" y="15300"/>
                        <a:pt x="3944" y="15143"/>
                        <a:pt x="3820" y="15037"/>
                      </a:cubicBezTo>
                      <a:lnTo>
                        <a:pt x="1945" y="13425"/>
                      </a:lnTo>
                      <a:cubicBezTo>
                        <a:pt x="1429" y="12981"/>
                        <a:pt x="1133" y="12335"/>
                        <a:pt x="1133" y="11652"/>
                      </a:cubicBezTo>
                      <a:lnTo>
                        <a:pt x="1133" y="8406"/>
                      </a:lnTo>
                      <a:cubicBezTo>
                        <a:pt x="1133" y="4396"/>
                        <a:pt x="4361" y="1132"/>
                        <a:pt x="8331" y="1132"/>
                      </a:cubicBezTo>
                      <a:close/>
                      <a:moveTo>
                        <a:pt x="8331" y="0"/>
                      </a:moveTo>
                      <a:cubicBezTo>
                        <a:pt x="3736" y="3"/>
                        <a:pt x="1" y="3774"/>
                        <a:pt x="1" y="8409"/>
                      </a:cubicBezTo>
                      <a:lnTo>
                        <a:pt x="1" y="11655"/>
                      </a:lnTo>
                      <a:cubicBezTo>
                        <a:pt x="1" y="12664"/>
                        <a:pt x="442" y="13627"/>
                        <a:pt x="1209" y="14285"/>
                      </a:cubicBezTo>
                      <a:lnTo>
                        <a:pt x="2884" y="15725"/>
                      </a:lnTo>
                      <a:lnTo>
                        <a:pt x="2884" y="18156"/>
                      </a:lnTo>
                      <a:cubicBezTo>
                        <a:pt x="2884" y="18467"/>
                        <a:pt x="3138" y="18721"/>
                        <a:pt x="3449" y="18721"/>
                      </a:cubicBezTo>
                      <a:lnTo>
                        <a:pt x="13220" y="18721"/>
                      </a:lnTo>
                      <a:cubicBezTo>
                        <a:pt x="13531" y="18721"/>
                        <a:pt x="13785" y="18467"/>
                        <a:pt x="13785" y="18156"/>
                      </a:cubicBezTo>
                      <a:lnTo>
                        <a:pt x="13785" y="15725"/>
                      </a:lnTo>
                      <a:lnTo>
                        <a:pt x="15463" y="14282"/>
                      </a:lnTo>
                      <a:cubicBezTo>
                        <a:pt x="16227" y="13624"/>
                        <a:pt x="16671" y="12664"/>
                        <a:pt x="16671" y="11652"/>
                      </a:cubicBezTo>
                      <a:lnTo>
                        <a:pt x="16671" y="8334"/>
                      </a:lnTo>
                      <a:lnTo>
                        <a:pt x="16671" y="8322"/>
                      </a:lnTo>
                      <a:cubicBezTo>
                        <a:pt x="16662" y="3723"/>
                        <a:pt x="12933" y="0"/>
                        <a:pt x="83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25" name="Google Shape;225;p4"/>
                <p:cNvSpPr/>
                <p:nvPr/>
              </p:nvSpPr>
              <p:spPr>
                <a:xfrm>
                  <a:off x="6436375" y="4078825"/>
                  <a:ext cx="96025" cy="8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1" h="3216" extrusionOk="0">
                      <a:moveTo>
                        <a:pt x="1922" y="1"/>
                      </a:moveTo>
                      <a:cubicBezTo>
                        <a:pt x="1736" y="1"/>
                        <a:pt x="1551" y="91"/>
                        <a:pt x="1440" y="270"/>
                      </a:cubicBezTo>
                      <a:lnTo>
                        <a:pt x="166" y="2354"/>
                      </a:lnTo>
                      <a:cubicBezTo>
                        <a:pt x="0" y="2623"/>
                        <a:pt x="85" y="2970"/>
                        <a:pt x="350" y="3133"/>
                      </a:cubicBezTo>
                      <a:cubicBezTo>
                        <a:pt x="443" y="3189"/>
                        <a:pt x="545" y="3216"/>
                        <a:pt x="646" y="3216"/>
                      </a:cubicBezTo>
                      <a:cubicBezTo>
                        <a:pt x="837" y="3216"/>
                        <a:pt x="1023" y="3120"/>
                        <a:pt x="1129" y="2946"/>
                      </a:cubicBezTo>
                      <a:lnTo>
                        <a:pt x="1923" y="1653"/>
                      </a:lnTo>
                      <a:lnTo>
                        <a:pt x="2712" y="2946"/>
                      </a:lnTo>
                      <a:cubicBezTo>
                        <a:pt x="2818" y="3120"/>
                        <a:pt x="3005" y="3216"/>
                        <a:pt x="3196" y="3216"/>
                      </a:cubicBezTo>
                      <a:cubicBezTo>
                        <a:pt x="3297" y="3216"/>
                        <a:pt x="3399" y="3189"/>
                        <a:pt x="3491" y="3133"/>
                      </a:cubicBezTo>
                      <a:cubicBezTo>
                        <a:pt x="3759" y="2970"/>
                        <a:pt x="3841" y="2623"/>
                        <a:pt x="3678" y="2354"/>
                      </a:cubicBezTo>
                      <a:lnTo>
                        <a:pt x="2407" y="270"/>
                      </a:lnTo>
                      <a:cubicBezTo>
                        <a:pt x="2295" y="91"/>
                        <a:pt x="2108" y="1"/>
                        <a:pt x="192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26" name="Google Shape;226;p4"/>
                <p:cNvSpPr/>
                <p:nvPr/>
              </p:nvSpPr>
              <p:spPr>
                <a:xfrm>
                  <a:off x="6327450" y="3974775"/>
                  <a:ext cx="125550" cy="11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2" h="4732" extrusionOk="0">
                      <a:moveTo>
                        <a:pt x="2505" y="1115"/>
                      </a:moveTo>
                      <a:cubicBezTo>
                        <a:pt x="2806" y="1115"/>
                        <a:pt x="3107" y="1230"/>
                        <a:pt x="3337" y="1461"/>
                      </a:cubicBezTo>
                      <a:cubicBezTo>
                        <a:pt x="3795" y="1920"/>
                        <a:pt x="3795" y="2663"/>
                        <a:pt x="3337" y="3125"/>
                      </a:cubicBezTo>
                      <a:cubicBezTo>
                        <a:pt x="3049" y="3413"/>
                        <a:pt x="2565" y="3600"/>
                        <a:pt x="2133" y="3600"/>
                      </a:cubicBezTo>
                      <a:cubicBezTo>
                        <a:pt x="1861" y="3600"/>
                        <a:pt x="1610" y="3526"/>
                        <a:pt x="1440" y="3358"/>
                      </a:cubicBezTo>
                      <a:cubicBezTo>
                        <a:pt x="1253" y="3167"/>
                        <a:pt x="1166" y="2844"/>
                        <a:pt x="1208" y="2473"/>
                      </a:cubicBezTo>
                      <a:cubicBezTo>
                        <a:pt x="1253" y="2089"/>
                        <a:pt x="1431" y="1703"/>
                        <a:pt x="1673" y="1461"/>
                      </a:cubicBezTo>
                      <a:cubicBezTo>
                        <a:pt x="1902" y="1230"/>
                        <a:pt x="2203" y="1115"/>
                        <a:pt x="2505" y="1115"/>
                      </a:cubicBezTo>
                      <a:close/>
                      <a:moveTo>
                        <a:pt x="2486" y="0"/>
                      </a:moveTo>
                      <a:cubicBezTo>
                        <a:pt x="1903" y="0"/>
                        <a:pt x="1321" y="219"/>
                        <a:pt x="873" y="658"/>
                      </a:cubicBezTo>
                      <a:cubicBezTo>
                        <a:pt x="444" y="1084"/>
                        <a:pt x="157" y="1697"/>
                        <a:pt x="85" y="2340"/>
                      </a:cubicBezTo>
                      <a:cubicBezTo>
                        <a:pt x="0" y="3059"/>
                        <a:pt x="202" y="3717"/>
                        <a:pt x="640" y="4155"/>
                      </a:cubicBezTo>
                      <a:cubicBezTo>
                        <a:pt x="1042" y="4556"/>
                        <a:pt x="1582" y="4731"/>
                        <a:pt x="2138" y="4731"/>
                      </a:cubicBezTo>
                      <a:cubicBezTo>
                        <a:pt x="2141" y="4731"/>
                        <a:pt x="2145" y="4731"/>
                        <a:pt x="2149" y="4731"/>
                      </a:cubicBezTo>
                      <a:cubicBezTo>
                        <a:pt x="2882" y="4731"/>
                        <a:pt x="3638" y="4424"/>
                        <a:pt x="4137" y="3922"/>
                      </a:cubicBezTo>
                      <a:cubicBezTo>
                        <a:pt x="5021" y="3016"/>
                        <a:pt x="5012" y="1570"/>
                        <a:pt x="4119" y="676"/>
                      </a:cubicBezTo>
                      <a:cubicBezTo>
                        <a:pt x="3668" y="226"/>
                        <a:pt x="3077" y="0"/>
                        <a:pt x="24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27" name="Google Shape;227;p4"/>
                <p:cNvSpPr/>
                <p:nvPr/>
              </p:nvSpPr>
              <p:spPr>
                <a:xfrm>
                  <a:off x="6515325" y="3974300"/>
                  <a:ext cx="126000" cy="11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0" h="4751" extrusionOk="0">
                      <a:moveTo>
                        <a:pt x="2535" y="1133"/>
                      </a:moveTo>
                      <a:cubicBezTo>
                        <a:pt x="2836" y="1133"/>
                        <a:pt x="3138" y="1248"/>
                        <a:pt x="3367" y="1477"/>
                      </a:cubicBezTo>
                      <a:cubicBezTo>
                        <a:pt x="3609" y="1722"/>
                        <a:pt x="3787" y="2108"/>
                        <a:pt x="3832" y="2492"/>
                      </a:cubicBezTo>
                      <a:cubicBezTo>
                        <a:pt x="3874" y="2860"/>
                        <a:pt x="3790" y="3183"/>
                        <a:pt x="3600" y="3374"/>
                      </a:cubicBezTo>
                      <a:cubicBezTo>
                        <a:pt x="3429" y="3544"/>
                        <a:pt x="3178" y="3618"/>
                        <a:pt x="2906" y="3618"/>
                      </a:cubicBezTo>
                      <a:cubicBezTo>
                        <a:pt x="2474" y="3618"/>
                        <a:pt x="1991" y="3430"/>
                        <a:pt x="1703" y="3141"/>
                      </a:cubicBezTo>
                      <a:cubicBezTo>
                        <a:pt x="1244" y="2682"/>
                        <a:pt x="1244" y="1936"/>
                        <a:pt x="1703" y="1477"/>
                      </a:cubicBezTo>
                      <a:cubicBezTo>
                        <a:pt x="1933" y="1248"/>
                        <a:pt x="2234" y="1133"/>
                        <a:pt x="2535" y="1133"/>
                      </a:cubicBezTo>
                      <a:close/>
                      <a:moveTo>
                        <a:pt x="2535" y="0"/>
                      </a:moveTo>
                      <a:cubicBezTo>
                        <a:pt x="1944" y="0"/>
                        <a:pt x="1353" y="226"/>
                        <a:pt x="903" y="677"/>
                      </a:cubicBezTo>
                      <a:cubicBezTo>
                        <a:pt x="0" y="1580"/>
                        <a:pt x="0" y="3041"/>
                        <a:pt x="903" y="3941"/>
                      </a:cubicBezTo>
                      <a:cubicBezTo>
                        <a:pt x="1329" y="4370"/>
                        <a:pt x="1945" y="4660"/>
                        <a:pt x="2588" y="4732"/>
                      </a:cubicBezTo>
                      <a:cubicBezTo>
                        <a:pt x="2691" y="4744"/>
                        <a:pt x="2793" y="4750"/>
                        <a:pt x="2899" y="4750"/>
                      </a:cubicBezTo>
                      <a:cubicBezTo>
                        <a:pt x="3491" y="4750"/>
                        <a:pt x="4028" y="4548"/>
                        <a:pt x="4400" y="4174"/>
                      </a:cubicBezTo>
                      <a:cubicBezTo>
                        <a:pt x="4838" y="3739"/>
                        <a:pt x="5040" y="3078"/>
                        <a:pt x="4958" y="2362"/>
                      </a:cubicBezTo>
                      <a:cubicBezTo>
                        <a:pt x="4883" y="1719"/>
                        <a:pt x="4596" y="1103"/>
                        <a:pt x="4167" y="677"/>
                      </a:cubicBezTo>
                      <a:cubicBezTo>
                        <a:pt x="3717" y="226"/>
                        <a:pt x="3126" y="0"/>
                        <a:pt x="25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249;p6"/>
          <p:cNvGrpSpPr/>
          <p:nvPr/>
        </p:nvGrpSpPr>
        <p:grpSpPr>
          <a:xfrm>
            <a:off x="76247" y="76209"/>
            <a:ext cx="8991507" cy="4991083"/>
            <a:chOff x="-25" y="152400"/>
            <a:chExt cx="8991507" cy="4991083"/>
          </a:xfrm>
        </p:grpSpPr>
        <p:sp>
          <p:nvSpPr>
            <p:cNvPr id="250" name="Google Shape;250;p6"/>
            <p:cNvSpPr/>
            <p:nvPr/>
          </p:nvSpPr>
          <p:spPr>
            <a:xfrm>
              <a:off x="0" y="152400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-25" y="152400"/>
              <a:ext cx="8991482" cy="270531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2" name="Google Shape;252;p6"/>
            <p:cNvGrpSpPr/>
            <p:nvPr/>
          </p:nvGrpSpPr>
          <p:grpSpPr>
            <a:xfrm>
              <a:off x="8788026" y="217953"/>
              <a:ext cx="139356" cy="139356"/>
              <a:chOff x="3300229" y="786025"/>
              <a:chExt cx="116275" cy="116275"/>
            </a:xfrm>
          </p:grpSpPr>
          <p:sp>
            <p:nvSpPr>
              <p:cNvPr id="253" name="Google Shape;253;p6"/>
              <p:cNvSpPr/>
              <p:nvPr/>
            </p:nvSpPr>
            <p:spPr>
              <a:xfrm>
                <a:off x="3300229" y="786025"/>
                <a:ext cx="11627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651" extrusionOk="0">
                    <a:moveTo>
                      <a:pt x="0" y="0"/>
                    </a:moveTo>
                    <a:lnTo>
                      <a:pt x="0" y="4651"/>
                    </a:lnTo>
                    <a:lnTo>
                      <a:pt x="4651" y="4651"/>
                    </a:lnTo>
                    <a:lnTo>
                      <a:pt x="4651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6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824" y="0"/>
                    </a:moveTo>
                    <a:lnTo>
                      <a:pt x="1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" y="0"/>
                    </a:moveTo>
                    <a:lnTo>
                      <a:pt x="1824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6" name="Google Shape;256;p6"/>
          <p:cNvSpPr txBox="1">
            <a:spLocks noGrp="1"/>
          </p:cNvSpPr>
          <p:nvPr>
            <p:ph type="title"/>
          </p:nvPr>
        </p:nvSpPr>
        <p:spPr>
          <a:xfrm>
            <a:off x="617550" y="556400"/>
            <a:ext cx="63255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257" name="Google Shape;257;p6"/>
          <p:cNvGrpSpPr/>
          <p:nvPr/>
        </p:nvGrpSpPr>
        <p:grpSpPr>
          <a:xfrm>
            <a:off x="7611021" y="496717"/>
            <a:ext cx="1316416" cy="587453"/>
            <a:chOff x="7611021" y="496717"/>
            <a:chExt cx="1316416" cy="587453"/>
          </a:xfrm>
        </p:grpSpPr>
        <p:sp>
          <p:nvSpPr>
            <p:cNvPr id="258" name="Google Shape;258;p6"/>
            <p:cNvSpPr/>
            <p:nvPr/>
          </p:nvSpPr>
          <p:spPr>
            <a:xfrm rot="-5400000">
              <a:off x="7610489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7651175" y="496717"/>
              <a:ext cx="0" cy="80307"/>
            </a:xfrm>
            <a:custGeom>
              <a:avLst/>
              <a:gdLst/>
              <a:ahLst/>
              <a:cxnLst/>
              <a:rect l="l" t="t" r="r" b="b"/>
              <a:pathLst>
                <a:path h="2190" fill="none" extrusionOk="0">
                  <a:moveTo>
                    <a:pt x="0" y="2189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 rot="-5400000">
              <a:off x="7857902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7898074" y="496167"/>
              <a:ext cx="0" cy="81407"/>
            </a:xfrm>
            <a:custGeom>
              <a:avLst/>
              <a:gdLst/>
              <a:ahLst/>
              <a:cxnLst/>
              <a:rect l="l" t="t" r="r" b="b"/>
              <a:pathLst>
                <a:path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 rot="-5400000">
              <a:off x="8104251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8145523" y="496167"/>
              <a:ext cx="0" cy="81407"/>
            </a:xfrm>
            <a:custGeom>
              <a:avLst/>
              <a:gdLst/>
              <a:ahLst/>
              <a:cxnLst/>
              <a:rect l="l" t="t" r="r" b="b"/>
              <a:pathLst>
                <a:path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 rot="-5400000">
              <a:off x="8351700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8392386" y="496717"/>
              <a:ext cx="0" cy="80307"/>
            </a:xfrm>
            <a:custGeom>
              <a:avLst/>
              <a:gdLst/>
              <a:ahLst/>
              <a:cxnLst/>
              <a:rect l="l" t="t" r="r" b="b"/>
              <a:pathLst>
                <a:path h="2190" fill="none" extrusionOk="0">
                  <a:moveTo>
                    <a:pt x="0" y="2189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 rot="-5400000">
              <a:off x="8599149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8639285" y="496167"/>
              <a:ext cx="0" cy="81407"/>
            </a:xfrm>
            <a:custGeom>
              <a:avLst/>
              <a:gdLst/>
              <a:ahLst/>
              <a:cxnLst/>
              <a:rect l="l" t="t" r="r" b="b"/>
              <a:pathLst>
                <a:path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6"/>
            <p:cNvSpPr/>
            <p:nvPr/>
          </p:nvSpPr>
          <p:spPr>
            <a:xfrm rot="-5400000">
              <a:off x="8845462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8886734" y="496167"/>
              <a:ext cx="0" cy="81407"/>
            </a:xfrm>
            <a:custGeom>
              <a:avLst/>
              <a:gdLst/>
              <a:ahLst/>
              <a:cxnLst/>
              <a:rect l="l" t="t" r="r" b="b"/>
              <a:pathLst>
                <a:path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 rot="-5400000">
              <a:off x="7610489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 rot="-5400000">
              <a:off x="7651156" y="749721"/>
              <a:ext cx="37" cy="80307"/>
            </a:xfrm>
            <a:custGeom>
              <a:avLst/>
              <a:gdLst/>
              <a:ahLst/>
              <a:cxnLst/>
              <a:rect l="l" t="t" r="r" b="b"/>
              <a:pathLst>
                <a:path w="1" h="2190" fill="none" extrusionOk="0">
                  <a:moveTo>
                    <a:pt x="0" y="2189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 rot="-5400000">
              <a:off x="7857902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 rot="-5400000">
              <a:off x="7898056" y="74917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 rot="-5400000">
              <a:off x="8104251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 rot="-5400000">
              <a:off x="8145505" y="74917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 rot="-5400000">
              <a:off x="8351700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 rot="-5400000">
              <a:off x="8392367" y="749721"/>
              <a:ext cx="37" cy="80307"/>
            </a:xfrm>
            <a:custGeom>
              <a:avLst/>
              <a:gdLst/>
              <a:ahLst/>
              <a:cxnLst/>
              <a:rect l="l" t="t" r="r" b="b"/>
              <a:pathLst>
                <a:path w="1" h="2190" fill="none" extrusionOk="0">
                  <a:moveTo>
                    <a:pt x="0" y="2189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 rot="-5400000">
              <a:off x="8599149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 rot="-5400000">
              <a:off x="8639266" y="74917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 rot="-5400000">
              <a:off x="8845462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 rot="-5400000">
              <a:off x="8886715" y="74917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 rot="-5400000">
              <a:off x="7610489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 rot="-5400000">
              <a:off x="7651156" y="1003881"/>
              <a:ext cx="37" cy="80307"/>
            </a:xfrm>
            <a:custGeom>
              <a:avLst/>
              <a:gdLst/>
              <a:ahLst/>
              <a:cxnLst/>
              <a:rect l="l" t="t" r="r" b="b"/>
              <a:pathLst>
                <a:path w="1" h="2190" fill="none" extrusionOk="0">
                  <a:moveTo>
                    <a:pt x="1" y="2189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 rot="-5400000">
              <a:off x="7857902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 rot="-5400000">
              <a:off x="7898056" y="100333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1" y="2219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 rot="-5400000">
              <a:off x="8104251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 rot="-5400000">
              <a:off x="8145505" y="100333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1" y="2219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 rot="-5400000">
              <a:off x="8351700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 rot="-5400000">
              <a:off x="8392367" y="1003881"/>
              <a:ext cx="37" cy="80307"/>
            </a:xfrm>
            <a:custGeom>
              <a:avLst/>
              <a:gdLst/>
              <a:ahLst/>
              <a:cxnLst/>
              <a:rect l="l" t="t" r="r" b="b"/>
              <a:pathLst>
                <a:path w="1" h="2190" fill="none" extrusionOk="0">
                  <a:moveTo>
                    <a:pt x="1" y="2189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 rot="-5400000">
              <a:off x="8599149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 rot="-5400000">
              <a:off x="8639266" y="100333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1" y="2219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 rot="-5400000">
              <a:off x="8845462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 rot="-5400000">
              <a:off x="8886715" y="100333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1" y="2219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8"/>
          <p:cNvSpPr txBox="1">
            <a:spLocks noGrp="1"/>
          </p:cNvSpPr>
          <p:nvPr>
            <p:ph type="title"/>
          </p:nvPr>
        </p:nvSpPr>
        <p:spPr>
          <a:xfrm>
            <a:off x="1714950" y="1717925"/>
            <a:ext cx="57141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351" name="Google Shape;351;p8"/>
          <p:cNvGrpSpPr/>
          <p:nvPr/>
        </p:nvGrpSpPr>
        <p:grpSpPr>
          <a:xfrm>
            <a:off x="76247" y="76200"/>
            <a:ext cx="8991506" cy="4991091"/>
            <a:chOff x="76247" y="76200"/>
            <a:chExt cx="8991506" cy="4991091"/>
          </a:xfrm>
        </p:grpSpPr>
        <p:sp>
          <p:nvSpPr>
            <p:cNvPr id="352" name="Google Shape;352;p8"/>
            <p:cNvSpPr/>
            <p:nvPr/>
          </p:nvSpPr>
          <p:spPr>
            <a:xfrm>
              <a:off x="76272" y="76209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3" name="Google Shape;353;p8"/>
            <p:cNvGrpSpPr/>
            <p:nvPr/>
          </p:nvGrpSpPr>
          <p:grpSpPr>
            <a:xfrm>
              <a:off x="76247" y="76200"/>
              <a:ext cx="8991482" cy="270554"/>
              <a:chOff x="495040" y="1057247"/>
              <a:chExt cx="8991482" cy="270554"/>
            </a:xfrm>
          </p:grpSpPr>
          <p:sp>
            <p:nvSpPr>
              <p:cNvPr id="354" name="Google Shape;354;p8"/>
              <p:cNvSpPr/>
              <p:nvPr/>
            </p:nvSpPr>
            <p:spPr>
              <a:xfrm flipH="1">
                <a:off x="495040" y="1057247"/>
                <a:ext cx="8991482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5" name="Google Shape;355;p8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356" name="Google Shape;356;p8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357" name="Google Shape;357;p8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60" name="Google Shape;360;p8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361" name="Google Shape;361;p8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63" name="Google Shape;363;p8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364" name="Google Shape;364;p8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366" name="Google Shape;366;p8"/>
          <p:cNvGrpSpPr/>
          <p:nvPr/>
        </p:nvGrpSpPr>
        <p:grpSpPr>
          <a:xfrm>
            <a:off x="355409" y="635641"/>
            <a:ext cx="8431669" cy="4201243"/>
            <a:chOff x="355409" y="635641"/>
            <a:chExt cx="8431669" cy="4201243"/>
          </a:xfrm>
        </p:grpSpPr>
        <p:grpSp>
          <p:nvGrpSpPr>
            <p:cNvPr id="367" name="Google Shape;367;p8"/>
            <p:cNvGrpSpPr/>
            <p:nvPr/>
          </p:nvGrpSpPr>
          <p:grpSpPr>
            <a:xfrm rot="5400000">
              <a:off x="-70948" y="1062025"/>
              <a:ext cx="1540067" cy="687298"/>
              <a:chOff x="-363350" y="-51188"/>
              <a:chExt cx="1540067" cy="687298"/>
            </a:xfrm>
          </p:grpSpPr>
          <p:sp>
            <p:nvSpPr>
              <p:cNvPr id="368" name="Google Shape;368;p8"/>
              <p:cNvSpPr/>
              <p:nvPr/>
            </p:nvSpPr>
            <p:spPr>
              <a:xfrm rot="5400000">
                <a:off x="1129720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8"/>
              <p:cNvSpPr/>
              <p:nvPr/>
            </p:nvSpPr>
            <p:spPr>
              <a:xfrm rot="5400000">
                <a:off x="84087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8"/>
              <p:cNvSpPr/>
              <p:nvPr/>
            </p:nvSpPr>
            <p:spPr>
              <a:xfrm rot="5400000">
                <a:off x="551385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8"/>
              <p:cNvSpPr/>
              <p:nvPr/>
            </p:nvSpPr>
            <p:spPr>
              <a:xfrm rot="5400000">
                <a:off x="262582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8"/>
              <p:cNvSpPr/>
              <p:nvPr/>
            </p:nvSpPr>
            <p:spPr>
              <a:xfrm rot="5400000">
                <a:off x="-2626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3" name="Google Shape;373;p8"/>
              <p:cNvGrpSpPr/>
              <p:nvPr/>
            </p:nvGrpSpPr>
            <p:grpSpPr>
              <a:xfrm>
                <a:off x="-363350" y="-51188"/>
                <a:ext cx="1540067" cy="687298"/>
                <a:chOff x="-363350" y="-51188"/>
                <a:chExt cx="1540067" cy="687298"/>
              </a:xfrm>
            </p:grpSpPr>
            <p:sp>
              <p:nvSpPr>
                <p:cNvPr id="374" name="Google Shape;374;p8"/>
                <p:cNvSpPr/>
                <p:nvPr/>
              </p:nvSpPr>
              <p:spPr>
                <a:xfrm rot="5400000">
                  <a:off x="108209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5400000">
                  <a:off x="1129720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5400000">
                  <a:off x="792652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8"/>
                <p:cNvSpPr/>
                <p:nvPr/>
              </p:nvSpPr>
              <p:spPr>
                <a:xfrm rot="5400000">
                  <a:off x="84087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8"/>
                <p:cNvSpPr/>
                <p:nvPr/>
              </p:nvSpPr>
              <p:spPr>
                <a:xfrm rot="5400000">
                  <a:off x="50445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8"/>
                <p:cNvSpPr/>
                <p:nvPr/>
              </p:nvSpPr>
              <p:spPr>
                <a:xfrm rot="5400000">
                  <a:off x="551385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8"/>
                <p:cNvSpPr/>
                <p:nvPr/>
              </p:nvSpPr>
              <p:spPr>
                <a:xfrm rot="5400000">
                  <a:off x="21496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8"/>
                <p:cNvSpPr/>
                <p:nvPr/>
              </p:nvSpPr>
              <p:spPr>
                <a:xfrm rot="5400000">
                  <a:off x="262582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8"/>
                <p:cNvSpPr/>
                <p:nvPr/>
              </p:nvSpPr>
              <p:spPr>
                <a:xfrm rot="5400000">
                  <a:off x="-74529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8"/>
                <p:cNvSpPr/>
                <p:nvPr/>
              </p:nvSpPr>
              <p:spPr>
                <a:xfrm rot="5400000">
                  <a:off x="-2626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8"/>
                <p:cNvSpPr/>
                <p:nvPr/>
              </p:nvSpPr>
              <p:spPr>
                <a:xfrm rot="5400000">
                  <a:off x="-36268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8"/>
                <p:cNvSpPr/>
                <p:nvPr/>
              </p:nvSpPr>
              <p:spPr>
                <a:xfrm rot="5400000">
                  <a:off x="-315753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8"/>
                <p:cNvSpPr/>
                <p:nvPr/>
              </p:nvSpPr>
              <p:spPr>
                <a:xfrm rot="5400000">
                  <a:off x="108209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8"/>
                <p:cNvSpPr/>
                <p:nvPr/>
              </p:nvSpPr>
              <p:spPr>
                <a:xfrm rot="5400000">
                  <a:off x="1129720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8"/>
                <p:cNvSpPr/>
                <p:nvPr/>
              </p:nvSpPr>
              <p:spPr>
                <a:xfrm rot="5400000">
                  <a:off x="792652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8"/>
                <p:cNvSpPr/>
                <p:nvPr/>
              </p:nvSpPr>
              <p:spPr>
                <a:xfrm rot="5400000">
                  <a:off x="84087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8"/>
                <p:cNvSpPr/>
                <p:nvPr/>
              </p:nvSpPr>
              <p:spPr>
                <a:xfrm rot="5400000">
                  <a:off x="50445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8"/>
                <p:cNvSpPr/>
                <p:nvPr/>
              </p:nvSpPr>
              <p:spPr>
                <a:xfrm rot="5400000">
                  <a:off x="551385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8"/>
                <p:cNvSpPr/>
                <p:nvPr/>
              </p:nvSpPr>
              <p:spPr>
                <a:xfrm rot="5400000">
                  <a:off x="21496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93;p8"/>
                <p:cNvSpPr/>
                <p:nvPr/>
              </p:nvSpPr>
              <p:spPr>
                <a:xfrm rot="5400000">
                  <a:off x="262582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8"/>
                <p:cNvSpPr/>
                <p:nvPr/>
              </p:nvSpPr>
              <p:spPr>
                <a:xfrm rot="5400000">
                  <a:off x="-74529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8"/>
                <p:cNvSpPr/>
                <p:nvPr/>
              </p:nvSpPr>
              <p:spPr>
                <a:xfrm rot="5400000">
                  <a:off x="-2626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8"/>
                <p:cNvSpPr/>
                <p:nvPr/>
              </p:nvSpPr>
              <p:spPr>
                <a:xfrm rot="5400000">
                  <a:off x="-36268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8"/>
                <p:cNvSpPr/>
                <p:nvPr/>
              </p:nvSpPr>
              <p:spPr>
                <a:xfrm rot="5400000">
                  <a:off x="-315753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8"/>
                <p:cNvSpPr/>
                <p:nvPr/>
              </p:nvSpPr>
              <p:spPr>
                <a:xfrm rot="5400000">
                  <a:off x="108209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8"/>
                <p:cNvSpPr/>
                <p:nvPr/>
              </p:nvSpPr>
              <p:spPr>
                <a:xfrm rot="5400000">
                  <a:off x="792652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8"/>
                <p:cNvSpPr/>
                <p:nvPr/>
              </p:nvSpPr>
              <p:spPr>
                <a:xfrm rot="5400000">
                  <a:off x="50445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8"/>
                <p:cNvSpPr/>
                <p:nvPr/>
              </p:nvSpPr>
              <p:spPr>
                <a:xfrm rot="5400000">
                  <a:off x="21496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8"/>
                <p:cNvSpPr/>
                <p:nvPr/>
              </p:nvSpPr>
              <p:spPr>
                <a:xfrm rot="5400000">
                  <a:off x="-74529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8"/>
                <p:cNvSpPr/>
                <p:nvPr/>
              </p:nvSpPr>
              <p:spPr>
                <a:xfrm rot="5400000">
                  <a:off x="-36268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4" name="Google Shape;404;p8"/>
              <p:cNvSpPr/>
              <p:nvPr/>
            </p:nvSpPr>
            <p:spPr>
              <a:xfrm rot="5400000">
                <a:off x="-315753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" name="Google Shape;405;p8"/>
            <p:cNvGrpSpPr/>
            <p:nvPr/>
          </p:nvGrpSpPr>
          <p:grpSpPr>
            <a:xfrm>
              <a:off x="355409" y="3985202"/>
              <a:ext cx="687326" cy="851683"/>
              <a:chOff x="283597" y="3876221"/>
              <a:chExt cx="775325" cy="960725"/>
            </a:xfrm>
          </p:grpSpPr>
          <p:grpSp>
            <p:nvGrpSpPr>
              <p:cNvPr id="406" name="Google Shape;406;p8"/>
              <p:cNvGrpSpPr/>
              <p:nvPr/>
            </p:nvGrpSpPr>
            <p:grpSpPr>
              <a:xfrm>
                <a:off x="283597" y="3952421"/>
                <a:ext cx="699125" cy="884525"/>
                <a:chOff x="1036750" y="2657625"/>
                <a:chExt cx="699125" cy="884525"/>
              </a:xfrm>
            </p:grpSpPr>
            <p:sp>
              <p:nvSpPr>
                <p:cNvPr id="407" name="Google Shape;407;p8"/>
                <p:cNvSpPr/>
                <p:nvPr/>
              </p:nvSpPr>
              <p:spPr>
                <a:xfrm>
                  <a:off x="1036750" y="2657625"/>
                  <a:ext cx="699125" cy="88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65" h="35381" extrusionOk="0">
                      <a:moveTo>
                        <a:pt x="1" y="0"/>
                      </a:moveTo>
                      <a:lnTo>
                        <a:pt x="1" y="35381"/>
                      </a:lnTo>
                      <a:lnTo>
                        <a:pt x="27965" y="35381"/>
                      </a:lnTo>
                      <a:lnTo>
                        <a:pt x="27965" y="6718"/>
                      </a:lnTo>
                      <a:lnTo>
                        <a:pt x="2203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8"/>
                <p:cNvSpPr/>
                <p:nvPr/>
              </p:nvSpPr>
              <p:spPr>
                <a:xfrm>
                  <a:off x="1587675" y="2657625"/>
                  <a:ext cx="148200" cy="16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8" h="6718" extrusionOk="0">
                      <a:moveTo>
                        <a:pt x="1" y="0"/>
                      </a:moveTo>
                      <a:lnTo>
                        <a:pt x="1" y="6718"/>
                      </a:lnTo>
                      <a:lnTo>
                        <a:pt x="5928" y="671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19050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8"/>
                <p:cNvSpPr/>
                <p:nvPr/>
              </p:nvSpPr>
              <p:spPr>
                <a:xfrm>
                  <a:off x="1162150" y="287192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8"/>
                <p:cNvSpPr/>
                <p:nvPr/>
              </p:nvSpPr>
              <p:spPr>
                <a:xfrm>
                  <a:off x="1162150" y="29281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8"/>
                <p:cNvSpPr/>
                <p:nvPr/>
              </p:nvSpPr>
              <p:spPr>
                <a:xfrm>
                  <a:off x="1162150" y="29843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8"/>
                <p:cNvSpPr/>
                <p:nvPr/>
              </p:nvSpPr>
              <p:spPr>
                <a:xfrm>
                  <a:off x="1162150" y="304060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8"/>
                <p:cNvSpPr/>
                <p:nvPr/>
              </p:nvSpPr>
              <p:spPr>
                <a:xfrm>
                  <a:off x="1162150" y="30968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>
                  <a:off x="1162150" y="31530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>
                  <a:off x="1162150" y="32085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>
                  <a:off x="1162150" y="32647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>
                  <a:off x="1162150" y="332100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>
                  <a:off x="1162150" y="33772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>
                  <a:off x="1162150" y="34334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0" name="Google Shape;420;p8"/>
              <p:cNvGrpSpPr/>
              <p:nvPr/>
            </p:nvGrpSpPr>
            <p:grpSpPr>
              <a:xfrm>
                <a:off x="359797" y="3876221"/>
                <a:ext cx="699125" cy="884525"/>
                <a:chOff x="1036750" y="2657625"/>
                <a:chExt cx="699125" cy="884525"/>
              </a:xfrm>
            </p:grpSpPr>
            <p:sp>
              <p:nvSpPr>
                <p:cNvPr id="421" name="Google Shape;421;p8"/>
                <p:cNvSpPr/>
                <p:nvPr/>
              </p:nvSpPr>
              <p:spPr>
                <a:xfrm>
                  <a:off x="1036750" y="2657625"/>
                  <a:ext cx="699125" cy="88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65" h="35381" extrusionOk="0">
                      <a:moveTo>
                        <a:pt x="1" y="0"/>
                      </a:moveTo>
                      <a:lnTo>
                        <a:pt x="1" y="35381"/>
                      </a:lnTo>
                      <a:lnTo>
                        <a:pt x="27965" y="35381"/>
                      </a:lnTo>
                      <a:lnTo>
                        <a:pt x="27965" y="6718"/>
                      </a:lnTo>
                      <a:lnTo>
                        <a:pt x="2203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>
                  <a:off x="1587675" y="2657625"/>
                  <a:ext cx="148200" cy="16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8" h="6718" extrusionOk="0">
                      <a:moveTo>
                        <a:pt x="1" y="0"/>
                      </a:moveTo>
                      <a:lnTo>
                        <a:pt x="1" y="6718"/>
                      </a:lnTo>
                      <a:lnTo>
                        <a:pt x="5928" y="671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19050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>
                  <a:off x="1162150" y="287192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>
                  <a:off x="1162150" y="29281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>
                  <a:off x="1162150" y="29843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>
                  <a:off x="1162150" y="304060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8"/>
                <p:cNvSpPr/>
                <p:nvPr/>
              </p:nvSpPr>
              <p:spPr>
                <a:xfrm>
                  <a:off x="1162150" y="30968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8"/>
                <p:cNvSpPr/>
                <p:nvPr/>
              </p:nvSpPr>
              <p:spPr>
                <a:xfrm>
                  <a:off x="1162150" y="31530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8"/>
                <p:cNvSpPr/>
                <p:nvPr/>
              </p:nvSpPr>
              <p:spPr>
                <a:xfrm>
                  <a:off x="1162150" y="32085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8"/>
                <p:cNvSpPr/>
                <p:nvPr/>
              </p:nvSpPr>
              <p:spPr>
                <a:xfrm>
                  <a:off x="1162150" y="32647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431;p8"/>
                <p:cNvSpPr/>
                <p:nvPr/>
              </p:nvSpPr>
              <p:spPr>
                <a:xfrm>
                  <a:off x="1162150" y="332100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" name="Google Shape;432;p8"/>
                <p:cNvSpPr/>
                <p:nvPr/>
              </p:nvSpPr>
              <p:spPr>
                <a:xfrm>
                  <a:off x="1162150" y="33772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8"/>
                <p:cNvSpPr/>
                <p:nvPr/>
              </p:nvSpPr>
              <p:spPr>
                <a:xfrm>
                  <a:off x="1162150" y="34334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4" name="Google Shape;434;p8"/>
            <p:cNvGrpSpPr/>
            <p:nvPr/>
          </p:nvGrpSpPr>
          <p:grpSpPr>
            <a:xfrm>
              <a:off x="7128943" y="635650"/>
              <a:ext cx="1658135" cy="306250"/>
              <a:chOff x="7170195" y="4417350"/>
              <a:chExt cx="1658135" cy="30625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7170195" y="4417350"/>
                <a:ext cx="1658135" cy="306250"/>
              </a:xfrm>
              <a:custGeom>
                <a:avLst/>
                <a:gdLst/>
                <a:ahLst/>
                <a:cxnLst/>
                <a:rect l="l" t="t" r="r" b="b"/>
                <a:pathLst>
                  <a:path w="51431" h="12250" extrusionOk="0">
                    <a:moveTo>
                      <a:pt x="1" y="0"/>
                    </a:moveTo>
                    <a:lnTo>
                      <a:pt x="1" y="12250"/>
                    </a:lnTo>
                    <a:lnTo>
                      <a:pt x="51430" y="12250"/>
                    </a:lnTo>
                    <a:lnTo>
                      <a:pt x="5143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6" name="Google Shape;436;p8"/>
              <p:cNvGrpSpPr/>
              <p:nvPr/>
            </p:nvGrpSpPr>
            <p:grpSpPr>
              <a:xfrm flipH="1">
                <a:off x="7234397" y="450079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437" name="Google Shape;437;p8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438" name="Google Shape;438;p8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" name="Google Shape;439;p8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0" name="Google Shape;440;p8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1" name="Google Shape;441;p8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442" name="Google Shape;442;p8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" name="Google Shape;443;p8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4" name="Google Shape;444;p8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445" name="Google Shape;445;p8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" name="Google Shape;446;p8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47" name="Google Shape;447;p8"/>
            <p:cNvGrpSpPr/>
            <p:nvPr/>
          </p:nvGrpSpPr>
          <p:grpSpPr>
            <a:xfrm>
              <a:off x="1218088" y="4499852"/>
              <a:ext cx="7568755" cy="336944"/>
              <a:chOff x="2258298" y="4063193"/>
              <a:chExt cx="3784567" cy="336944"/>
            </a:xfrm>
          </p:grpSpPr>
          <p:cxnSp>
            <p:nvCxnSpPr>
              <p:cNvPr id="448" name="Google Shape;448;p8"/>
              <p:cNvCxnSpPr/>
              <p:nvPr/>
            </p:nvCxnSpPr>
            <p:spPr>
              <a:xfrm>
                <a:off x="2258365" y="4231665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" name="Google Shape;449;p8"/>
              <p:cNvCxnSpPr/>
              <p:nvPr/>
            </p:nvCxnSpPr>
            <p:spPr>
              <a:xfrm>
                <a:off x="2258365" y="4400137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0" name="Google Shape;450;p8"/>
              <p:cNvCxnSpPr/>
              <p:nvPr/>
            </p:nvCxnSpPr>
            <p:spPr>
              <a:xfrm>
                <a:off x="2258298" y="4063193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1" name="Google Shape;451;p8"/>
            <p:cNvGrpSpPr/>
            <p:nvPr/>
          </p:nvGrpSpPr>
          <p:grpSpPr>
            <a:xfrm>
              <a:off x="8114425" y="1086911"/>
              <a:ext cx="672653" cy="3220538"/>
              <a:chOff x="8114425" y="1088874"/>
              <a:chExt cx="672653" cy="3220538"/>
            </a:xfrm>
          </p:grpSpPr>
          <p:sp>
            <p:nvSpPr>
              <p:cNvPr id="452" name="Google Shape;452;p8"/>
              <p:cNvSpPr/>
              <p:nvPr/>
            </p:nvSpPr>
            <p:spPr>
              <a:xfrm rot="-5400000">
                <a:off x="6840483" y="2362817"/>
                <a:ext cx="3220538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82525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82525" y="9484"/>
                    </a:lnTo>
                    <a:lnTo>
                      <a:pt x="8252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8"/>
              <p:cNvSpPr/>
              <p:nvPr/>
            </p:nvSpPr>
            <p:spPr>
              <a:xfrm rot="-5400000">
                <a:off x="8387497" y="3909820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8"/>
              <p:cNvSpPr/>
              <p:nvPr/>
            </p:nvSpPr>
            <p:spPr>
              <a:xfrm rot="-5400000">
                <a:off x="8387497" y="3659693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8"/>
              <p:cNvSpPr/>
              <p:nvPr/>
            </p:nvSpPr>
            <p:spPr>
              <a:xfrm rot="-5400000">
                <a:off x="8387497" y="3409567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8"/>
              <p:cNvSpPr/>
              <p:nvPr/>
            </p:nvSpPr>
            <p:spPr>
              <a:xfrm rot="-5400000">
                <a:off x="8387497" y="3159440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8"/>
              <p:cNvSpPr/>
              <p:nvPr/>
            </p:nvSpPr>
            <p:spPr>
              <a:xfrm rot="-5400000">
                <a:off x="8387497" y="2909314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8"/>
              <p:cNvSpPr/>
              <p:nvPr/>
            </p:nvSpPr>
            <p:spPr>
              <a:xfrm rot="-5400000">
                <a:off x="8387478" y="2659169"/>
                <a:ext cx="126545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9485" extrusionOk="0">
                    <a:moveTo>
                      <a:pt x="1" y="1"/>
                    </a:moveTo>
                    <a:lnTo>
                      <a:pt x="1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8"/>
              <p:cNvSpPr/>
              <p:nvPr/>
            </p:nvSpPr>
            <p:spPr>
              <a:xfrm rot="-5400000">
                <a:off x="8387497" y="2409025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1" y="1"/>
                    </a:moveTo>
                    <a:lnTo>
                      <a:pt x="1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9"/>
          <p:cNvSpPr txBox="1">
            <a:spLocks noGrp="1"/>
          </p:cNvSpPr>
          <p:nvPr>
            <p:ph type="title"/>
          </p:nvPr>
        </p:nvSpPr>
        <p:spPr>
          <a:xfrm>
            <a:off x="1512872" y="1830478"/>
            <a:ext cx="2848800" cy="9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62" name="Google Shape;462;p9"/>
          <p:cNvSpPr txBox="1">
            <a:spLocks noGrp="1"/>
          </p:cNvSpPr>
          <p:nvPr>
            <p:ph type="subTitle" idx="1"/>
          </p:nvPr>
        </p:nvSpPr>
        <p:spPr>
          <a:xfrm>
            <a:off x="1512872" y="2782950"/>
            <a:ext cx="2848800" cy="10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463" name="Google Shape;463;p9"/>
          <p:cNvGrpSpPr/>
          <p:nvPr/>
        </p:nvGrpSpPr>
        <p:grpSpPr>
          <a:xfrm>
            <a:off x="76247" y="76200"/>
            <a:ext cx="8991506" cy="4991091"/>
            <a:chOff x="76247" y="76200"/>
            <a:chExt cx="8991506" cy="4991091"/>
          </a:xfrm>
        </p:grpSpPr>
        <p:sp>
          <p:nvSpPr>
            <p:cNvPr id="464" name="Google Shape;464;p9"/>
            <p:cNvSpPr/>
            <p:nvPr/>
          </p:nvSpPr>
          <p:spPr>
            <a:xfrm>
              <a:off x="76272" y="76209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5" name="Google Shape;465;p9"/>
            <p:cNvGrpSpPr/>
            <p:nvPr/>
          </p:nvGrpSpPr>
          <p:grpSpPr>
            <a:xfrm>
              <a:off x="76247" y="76200"/>
              <a:ext cx="8991482" cy="270554"/>
              <a:chOff x="495040" y="1057247"/>
              <a:chExt cx="8991482" cy="270554"/>
            </a:xfrm>
          </p:grpSpPr>
          <p:sp>
            <p:nvSpPr>
              <p:cNvPr id="466" name="Google Shape;466;p9"/>
              <p:cNvSpPr/>
              <p:nvPr/>
            </p:nvSpPr>
            <p:spPr>
              <a:xfrm flipH="1">
                <a:off x="495040" y="1057247"/>
                <a:ext cx="8991482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7" name="Google Shape;467;p9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468" name="Google Shape;468;p9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469" name="Google Shape;469;p9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9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9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2" name="Google Shape;472;p9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473" name="Google Shape;473;p9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9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5" name="Google Shape;475;p9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476" name="Google Shape;476;p9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9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478" name="Google Shape;478;p9"/>
          <p:cNvGrpSpPr/>
          <p:nvPr/>
        </p:nvGrpSpPr>
        <p:grpSpPr>
          <a:xfrm>
            <a:off x="240683" y="495891"/>
            <a:ext cx="8404692" cy="4402218"/>
            <a:chOff x="240683" y="495891"/>
            <a:chExt cx="8404692" cy="4402218"/>
          </a:xfrm>
        </p:grpSpPr>
        <p:grpSp>
          <p:nvGrpSpPr>
            <p:cNvPr id="479" name="Google Shape;479;p9"/>
            <p:cNvGrpSpPr/>
            <p:nvPr/>
          </p:nvGrpSpPr>
          <p:grpSpPr>
            <a:xfrm>
              <a:off x="240683" y="495891"/>
              <a:ext cx="8345896" cy="4402218"/>
              <a:chOff x="240683" y="495891"/>
              <a:chExt cx="8345896" cy="4402218"/>
            </a:xfrm>
          </p:grpSpPr>
          <p:grpSp>
            <p:nvGrpSpPr>
              <p:cNvPr id="480" name="Google Shape;480;p9"/>
              <p:cNvGrpSpPr/>
              <p:nvPr/>
            </p:nvGrpSpPr>
            <p:grpSpPr>
              <a:xfrm rot="5400000">
                <a:off x="-1725205" y="2461778"/>
                <a:ext cx="4402218" cy="470443"/>
                <a:chOff x="6856163" y="688475"/>
                <a:chExt cx="2083200" cy="525988"/>
              </a:xfrm>
            </p:grpSpPr>
            <p:cxnSp>
              <p:nvCxnSpPr>
                <p:cNvPr id="481" name="Google Shape;481;p9"/>
                <p:cNvCxnSpPr/>
                <p:nvPr/>
              </p:nvCxnSpPr>
              <p:spPr>
                <a:xfrm>
                  <a:off x="6856163" y="688475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2" name="Google Shape;482;p9"/>
                <p:cNvCxnSpPr/>
                <p:nvPr/>
              </p:nvCxnSpPr>
              <p:spPr>
                <a:xfrm>
                  <a:off x="6856163" y="863804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3" name="Google Shape;483;p9"/>
                <p:cNvCxnSpPr/>
                <p:nvPr/>
              </p:nvCxnSpPr>
              <p:spPr>
                <a:xfrm>
                  <a:off x="6856163" y="1039133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4" name="Google Shape;484;p9"/>
                <p:cNvCxnSpPr/>
                <p:nvPr/>
              </p:nvCxnSpPr>
              <p:spPr>
                <a:xfrm>
                  <a:off x="6856163" y="1214463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85" name="Google Shape;485;p9"/>
              <p:cNvGrpSpPr/>
              <p:nvPr/>
            </p:nvGrpSpPr>
            <p:grpSpPr>
              <a:xfrm>
                <a:off x="8090675" y="1678300"/>
                <a:ext cx="332400" cy="2923200"/>
                <a:chOff x="8090675" y="1678300"/>
                <a:chExt cx="332400" cy="2923200"/>
              </a:xfrm>
            </p:grpSpPr>
            <p:sp>
              <p:nvSpPr>
                <p:cNvPr id="486" name="Google Shape;486;p9"/>
                <p:cNvSpPr/>
                <p:nvPr/>
              </p:nvSpPr>
              <p:spPr>
                <a:xfrm rot="-5400000">
                  <a:off x="6795275" y="2973700"/>
                  <a:ext cx="2923200" cy="332400"/>
                </a:xfrm>
                <a:prstGeom prst="rect">
                  <a:avLst/>
                </a:prstGeom>
                <a:solidFill>
                  <a:schemeClr val="accen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87" name="Google Shape;487;p9"/>
                <p:cNvGrpSpPr/>
                <p:nvPr/>
              </p:nvGrpSpPr>
              <p:grpSpPr>
                <a:xfrm rot="-5400000">
                  <a:off x="6913625" y="3071500"/>
                  <a:ext cx="2686500" cy="136800"/>
                  <a:chOff x="5697536" y="4196525"/>
                  <a:chExt cx="2686500" cy="136800"/>
                </a:xfrm>
              </p:grpSpPr>
              <p:cxnSp>
                <p:nvCxnSpPr>
                  <p:cNvPr id="488" name="Google Shape;488;p9"/>
                  <p:cNvCxnSpPr/>
                  <p:nvPr/>
                </p:nvCxnSpPr>
                <p:spPr>
                  <a:xfrm rot="-5400000" flipH="1">
                    <a:off x="7039736" y="2922725"/>
                    <a:ext cx="2100" cy="268650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489" name="Google Shape;489;p9"/>
                  <p:cNvSpPr/>
                  <p:nvPr/>
                </p:nvSpPr>
                <p:spPr>
                  <a:xfrm>
                    <a:off x="7386600" y="4196525"/>
                    <a:ext cx="136800" cy="136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90" name="Google Shape;490;p9"/>
              <p:cNvSpPr/>
              <p:nvPr/>
            </p:nvSpPr>
            <p:spPr>
              <a:xfrm>
                <a:off x="8243079" y="2706664"/>
                <a:ext cx="343500" cy="476475"/>
              </a:xfrm>
              <a:custGeom>
                <a:avLst/>
                <a:gdLst/>
                <a:ahLst/>
                <a:cxnLst/>
                <a:rect l="l" t="t" r="r" b="b"/>
                <a:pathLst>
                  <a:path w="13740" h="19059" extrusionOk="0">
                    <a:moveTo>
                      <a:pt x="0" y="0"/>
                    </a:moveTo>
                    <a:lnTo>
                      <a:pt x="1945" y="16414"/>
                    </a:lnTo>
                    <a:lnTo>
                      <a:pt x="5350" y="11885"/>
                    </a:lnTo>
                    <a:lnTo>
                      <a:pt x="9149" y="19058"/>
                    </a:lnTo>
                    <a:lnTo>
                      <a:pt x="12949" y="16444"/>
                    </a:lnTo>
                    <a:lnTo>
                      <a:pt x="7812" y="10213"/>
                    </a:lnTo>
                    <a:lnTo>
                      <a:pt x="13739" y="93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" name="Google Shape;491;p9"/>
            <p:cNvGrpSpPr/>
            <p:nvPr/>
          </p:nvGrpSpPr>
          <p:grpSpPr>
            <a:xfrm>
              <a:off x="8090675" y="798314"/>
              <a:ext cx="554700" cy="554700"/>
              <a:chOff x="8090675" y="798314"/>
              <a:chExt cx="554700" cy="554700"/>
            </a:xfrm>
          </p:grpSpPr>
          <p:grpSp>
            <p:nvGrpSpPr>
              <p:cNvPr id="492" name="Google Shape;492;p9"/>
              <p:cNvGrpSpPr/>
              <p:nvPr/>
            </p:nvGrpSpPr>
            <p:grpSpPr>
              <a:xfrm>
                <a:off x="8090675" y="798314"/>
                <a:ext cx="554700" cy="554700"/>
                <a:chOff x="-388475" y="881425"/>
                <a:chExt cx="554700" cy="554700"/>
              </a:xfrm>
            </p:grpSpPr>
            <p:sp>
              <p:nvSpPr>
                <p:cNvPr id="493" name="Google Shape;493;p9"/>
                <p:cNvSpPr/>
                <p:nvPr/>
              </p:nvSpPr>
              <p:spPr>
                <a:xfrm>
                  <a:off x="-312275" y="881425"/>
                  <a:ext cx="478500" cy="478500"/>
                </a:xfrm>
                <a:prstGeom prst="wedgeRectCallout">
                  <a:avLst>
                    <a:gd name="adj1" fmla="val -20833"/>
                    <a:gd name="adj2" fmla="val 62500"/>
                  </a:avLst>
                </a:pr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-388475" y="957625"/>
                  <a:ext cx="478500" cy="478500"/>
                </a:xfrm>
                <a:prstGeom prst="wedgeRectCallout">
                  <a:avLst>
                    <a:gd name="adj1" fmla="val -20833"/>
                    <a:gd name="adj2" fmla="val 62500"/>
                  </a:avLst>
                </a:pr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5" name="Google Shape;495;p9"/>
              <p:cNvGrpSpPr/>
              <p:nvPr/>
            </p:nvGrpSpPr>
            <p:grpSpPr>
              <a:xfrm>
                <a:off x="8160543" y="979306"/>
                <a:ext cx="340184" cy="266746"/>
                <a:chOff x="-41694200" y="2382950"/>
                <a:chExt cx="317425" cy="248900"/>
              </a:xfrm>
            </p:grpSpPr>
            <p:sp>
              <p:nvSpPr>
                <p:cNvPr id="496" name="Google Shape;496;p9"/>
                <p:cNvSpPr/>
                <p:nvPr/>
              </p:nvSpPr>
              <p:spPr>
                <a:xfrm>
                  <a:off x="-41694200" y="2382950"/>
                  <a:ext cx="317425" cy="24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7" h="9956" extrusionOk="0">
                      <a:moveTo>
                        <a:pt x="10555" y="851"/>
                      </a:moveTo>
                      <a:cubicBezTo>
                        <a:pt x="10807" y="851"/>
                        <a:pt x="10964" y="1040"/>
                        <a:pt x="10964" y="1292"/>
                      </a:cubicBezTo>
                      <a:lnTo>
                        <a:pt x="10964" y="7499"/>
                      </a:lnTo>
                      <a:lnTo>
                        <a:pt x="1576" y="7499"/>
                      </a:lnTo>
                      <a:lnTo>
                        <a:pt x="1576" y="1292"/>
                      </a:lnTo>
                      <a:lnTo>
                        <a:pt x="1607" y="1292"/>
                      </a:lnTo>
                      <a:cubicBezTo>
                        <a:pt x="1607" y="1040"/>
                        <a:pt x="1828" y="882"/>
                        <a:pt x="2017" y="851"/>
                      </a:cubicBezTo>
                      <a:close/>
                      <a:moveTo>
                        <a:pt x="8507" y="8286"/>
                      </a:moveTo>
                      <a:lnTo>
                        <a:pt x="8507" y="8727"/>
                      </a:lnTo>
                      <a:cubicBezTo>
                        <a:pt x="8507" y="8918"/>
                        <a:pt x="8633" y="9073"/>
                        <a:pt x="8777" y="9137"/>
                      </a:cubicBezTo>
                      <a:lnTo>
                        <a:pt x="1198" y="9137"/>
                      </a:lnTo>
                      <a:cubicBezTo>
                        <a:pt x="1009" y="9137"/>
                        <a:pt x="851" y="9011"/>
                        <a:pt x="788" y="8853"/>
                      </a:cubicBezTo>
                      <a:cubicBezTo>
                        <a:pt x="757" y="8759"/>
                        <a:pt x="788" y="8759"/>
                        <a:pt x="788" y="8286"/>
                      </a:cubicBezTo>
                      <a:close/>
                      <a:moveTo>
                        <a:pt x="10145" y="8286"/>
                      </a:moveTo>
                      <a:lnTo>
                        <a:pt x="10145" y="8727"/>
                      </a:lnTo>
                      <a:cubicBezTo>
                        <a:pt x="10145" y="8918"/>
                        <a:pt x="10254" y="9073"/>
                        <a:pt x="10402" y="9137"/>
                      </a:cubicBezTo>
                      <a:lnTo>
                        <a:pt x="9051" y="9137"/>
                      </a:lnTo>
                      <a:cubicBezTo>
                        <a:pt x="9186" y="9073"/>
                        <a:pt x="9294" y="8918"/>
                        <a:pt x="9294" y="8727"/>
                      </a:cubicBezTo>
                      <a:lnTo>
                        <a:pt x="9294" y="8286"/>
                      </a:lnTo>
                      <a:close/>
                      <a:moveTo>
                        <a:pt x="11783" y="8286"/>
                      </a:moveTo>
                      <a:lnTo>
                        <a:pt x="11783" y="8727"/>
                      </a:lnTo>
                      <a:cubicBezTo>
                        <a:pt x="11815" y="8979"/>
                        <a:pt x="11626" y="9137"/>
                        <a:pt x="11374" y="9137"/>
                      </a:cubicBezTo>
                      <a:lnTo>
                        <a:pt x="10720" y="9137"/>
                      </a:lnTo>
                      <a:cubicBezTo>
                        <a:pt x="10874" y="9073"/>
                        <a:pt x="10964" y="8918"/>
                        <a:pt x="10964" y="8727"/>
                      </a:cubicBezTo>
                      <a:lnTo>
                        <a:pt x="10964" y="8286"/>
                      </a:lnTo>
                      <a:close/>
                      <a:moveTo>
                        <a:pt x="2048" y="0"/>
                      </a:moveTo>
                      <a:cubicBezTo>
                        <a:pt x="1387" y="0"/>
                        <a:pt x="788" y="536"/>
                        <a:pt x="820" y="1261"/>
                      </a:cubicBezTo>
                      <a:lnTo>
                        <a:pt x="820" y="7467"/>
                      </a:lnTo>
                      <a:lnTo>
                        <a:pt x="347" y="7467"/>
                      </a:lnTo>
                      <a:cubicBezTo>
                        <a:pt x="158" y="7467"/>
                        <a:pt x="0" y="7625"/>
                        <a:pt x="0" y="7814"/>
                      </a:cubicBezTo>
                      <a:lnTo>
                        <a:pt x="0" y="8696"/>
                      </a:lnTo>
                      <a:cubicBezTo>
                        <a:pt x="0" y="9357"/>
                        <a:pt x="568" y="9956"/>
                        <a:pt x="1229" y="9956"/>
                      </a:cubicBezTo>
                      <a:lnTo>
                        <a:pt x="11437" y="9956"/>
                      </a:lnTo>
                      <a:cubicBezTo>
                        <a:pt x="12098" y="9956"/>
                        <a:pt x="12697" y="9389"/>
                        <a:pt x="12697" y="8696"/>
                      </a:cubicBezTo>
                      <a:lnTo>
                        <a:pt x="12697" y="7877"/>
                      </a:lnTo>
                      <a:cubicBezTo>
                        <a:pt x="12634" y="7656"/>
                        <a:pt x="12445" y="7467"/>
                        <a:pt x="12224" y="7467"/>
                      </a:cubicBezTo>
                      <a:lnTo>
                        <a:pt x="11815" y="7467"/>
                      </a:lnTo>
                      <a:lnTo>
                        <a:pt x="11815" y="1261"/>
                      </a:lnTo>
                      <a:cubicBezTo>
                        <a:pt x="11815" y="567"/>
                        <a:pt x="11279" y="0"/>
                        <a:pt x="105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9"/>
                <p:cNvSpPr/>
                <p:nvPr/>
              </p:nvSpPr>
              <p:spPr>
                <a:xfrm>
                  <a:off x="-41586600" y="2425550"/>
                  <a:ext cx="107450" cy="10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4117" extrusionOk="0">
                      <a:moveTo>
                        <a:pt x="1147" y="1037"/>
                      </a:moveTo>
                      <a:lnTo>
                        <a:pt x="2218" y="1384"/>
                      </a:lnTo>
                      <a:lnTo>
                        <a:pt x="1493" y="2108"/>
                      </a:lnTo>
                      <a:lnTo>
                        <a:pt x="1147" y="1037"/>
                      </a:lnTo>
                      <a:close/>
                      <a:moveTo>
                        <a:pt x="466" y="1"/>
                      </a:moveTo>
                      <a:cubicBezTo>
                        <a:pt x="209" y="1"/>
                        <a:pt x="1" y="267"/>
                        <a:pt x="107" y="533"/>
                      </a:cubicBezTo>
                      <a:lnTo>
                        <a:pt x="926" y="3022"/>
                      </a:lnTo>
                      <a:cubicBezTo>
                        <a:pt x="987" y="3184"/>
                        <a:pt x="1164" y="3293"/>
                        <a:pt x="1341" y="3293"/>
                      </a:cubicBezTo>
                      <a:cubicBezTo>
                        <a:pt x="1441" y="3293"/>
                        <a:pt x="1540" y="3259"/>
                        <a:pt x="1619" y="3180"/>
                      </a:cubicBezTo>
                      <a:lnTo>
                        <a:pt x="2155" y="2613"/>
                      </a:lnTo>
                      <a:lnTo>
                        <a:pt x="3541" y="3999"/>
                      </a:lnTo>
                      <a:cubicBezTo>
                        <a:pt x="3620" y="4077"/>
                        <a:pt x="3730" y="4117"/>
                        <a:pt x="3840" y="4117"/>
                      </a:cubicBezTo>
                      <a:cubicBezTo>
                        <a:pt x="3951" y="4117"/>
                        <a:pt x="4061" y="4077"/>
                        <a:pt x="4140" y="3999"/>
                      </a:cubicBezTo>
                      <a:cubicBezTo>
                        <a:pt x="4297" y="3841"/>
                        <a:pt x="4297" y="3558"/>
                        <a:pt x="4140" y="3400"/>
                      </a:cubicBezTo>
                      <a:lnTo>
                        <a:pt x="2722" y="2077"/>
                      </a:lnTo>
                      <a:lnTo>
                        <a:pt x="3258" y="1510"/>
                      </a:lnTo>
                      <a:cubicBezTo>
                        <a:pt x="3510" y="1289"/>
                        <a:pt x="3384" y="911"/>
                        <a:pt x="3100" y="848"/>
                      </a:cubicBezTo>
                      <a:lnTo>
                        <a:pt x="611" y="29"/>
                      </a:lnTo>
                      <a:cubicBezTo>
                        <a:pt x="562" y="10"/>
                        <a:pt x="514" y="1"/>
                        <a:pt x="4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7_1"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" name="Google Shape;593;p13"/>
          <p:cNvGrpSpPr/>
          <p:nvPr/>
        </p:nvGrpSpPr>
        <p:grpSpPr>
          <a:xfrm>
            <a:off x="76247" y="76200"/>
            <a:ext cx="8991506" cy="4991091"/>
            <a:chOff x="76247" y="76200"/>
            <a:chExt cx="8991506" cy="4991091"/>
          </a:xfrm>
        </p:grpSpPr>
        <p:sp>
          <p:nvSpPr>
            <p:cNvPr id="594" name="Google Shape;594;p13"/>
            <p:cNvSpPr/>
            <p:nvPr/>
          </p:nvSpPr>
          <p:spPr>
            <a:xfrm>
              <a:off x="76272" y="76209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5" name="Google Shape;595;p13"/>
            <p:cNvGrpSpPr/>
            <p:nvPr/>
          </p:nvGrpSpPr>
          <p:grpSpPr>
            <a:xfrm>
              <a:off x="76247" y="76200"/>
              <a:ext cx="8991482" cy="270554"/>
              <a:chOff x="495040" y="1057247"/>
              <a:chExt cx="8991482" cy="270554"/>
            </a:xfrm>
          </p:grpSpPr>
          <p:sp>
            <p:nvSpPr>
              <p:cNvPr id="596" name="Google Shape;596;p13"/>
              <p:cNvSpPr/>
              <p:nvPr/>
            </p:nvSpPr>
            <p:spPr>
              <a:xfrm flipH="1">
                <a:off x="495040" y="1057247"/>
                <a:ext cx="8991482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7" name="Google Shape;597;p13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598" name="Google Shape;598;p13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599" name="Google Shape;599;p13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" name="Google Shape;600;p13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" name="Google Shape;601;p13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2" name="Google Shape;602;p13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603" name="Google Shape;603;p13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" name="Google Shape;604;p13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5" name="Google Shape;605;p13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606" name="Google Shape;606;p13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" name="Google Shape;607;p13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608" name="Google Shape;608;p13"/>
          <p:cNvSpPr txBox="1">
            <a:spLocks noGrp="1"/>
          </p:cNvSpPr>
          <p:nvPr>
            <p:ph type="title" hasCustomPrompt="1"/>
          </p:nvPr>
        </p:nvSpPr>
        <p:spPr>
          <a:xfrm>
            <a:off x="722376" y="1621875"/>
            <a:ext cx="6942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9" name="Google Shape;609;p13"/>
          <p:cNvSpPr txBox="1">
            <a:spLocks noGrp="1"/>
          </p:cNvSpPr>
          <p:nvPr>
            <p:ph type="subTitle" idx="1"/>
          </p:nvPr>
        </p:nvSpPr>
        <p:spPr>
          <a:xfrm>
            <a:off x="1663700" y="1738719"/>
            <a:ext cx="266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10" name="Google Shape;610;p13"/>
          <p:cNvSpPr txBox="1">
            <a:spLocks noGrp="1"/>
          </p:cNvSpPr>
          <p:nvPr>
            <p:ph type="subTitle" idx="2"/>
          </p:nvPr>
        </p:nvSpPr>
        <p:spPr>
          <a:xfrm>
            <a:off x="1663700" y="2138966"/>
            <a:ext cx="26640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11" name="Google Shape;611;p13"/>
          <p:cNvSpPr txBox="1">
            <a:spLocks noGrp="1"/>
          </p:cNvSpPr>
          <p:nvPr>
            <p:ph type="title" idx="3" hasCustomPrompt="1"/>
          </p:nvPr>
        </p:nvSpPr>
        <p:spPr>
          <a:xfrm>
            <a:off x="4642472" y="1621875"/>
            <a:ext cx="6942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2" name="Google Shape;612;p13"/>
          <p:cNvSpPr txBox="1">
            <a:spLocks noGrp="1"/>
          </p:cNvSpPr>
          <p:nvPr>
            <p:ph type="subTitle" idx="4"/>
          </p:nvPr>
        </p:nvSpPr>
        <p:spPr>
          <a:xfrm>
            <a:off x="5583793" y="1738725"/>
            <a:ext cx="266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13" name="Google Shape;613;p13"/>
          <p:cNvSpPr txBox="1">
            <a:spLocks noGrp="1"/>
          </p:cNvSpPr>
          <p:nvPr>
            <p:ph type="subTitle" idx="5"/>
          </p:nvPr>
        </p:nvSpPr>
        <p:spPr>
          <a:xfrm>
            <a:off x="5583793" y="2138971"/>
            <a:ext cx="26640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14" name="Google Shape;614;p13"/>
          <p:cNvSpPr txBox="1">
            <a:spLocks noGrp="1"/>
          </p:cNvSpPr>
          <p:nvPr>
            <p:ph type="title" idx="6" hasCustomPrompt="1"/>
          </p:nvPr>
        </p:nvSpPr>
        <p:spPr>
          <a:xfrm>
            <a:off x="722376" y="3248250"/>
            <a:ext cx="6942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5" name="Google Shape;615;p13"/>
          <p:cNvSpPr txBox="1">
            <a:spLocks noGrp="1"/>
          </p:cNvSpPr>
          <p:nvPr>
            <p:ph type="subTitle" idx="7"/>
          </p:nvPr>
        </p:nvSpPr>
        <p:spPr>
          <a:xfrm>
            <a:off x="1663700" y="3364353"/>
            <a:ext cx="266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16" name="Google Shape;616;p13"/>
          <p:cNvSpPr txBox="1">
            <a:spLocks noGrp="1"/>
          </p:cNvSpPr>
          <p:nvPr>
            <p:ph type="subTitle" idx="8"/>
          </p:nvPr>
        </p:nvSpPr>
        <p:spPr>
          <a:xfrm>
            <a:off x="1663700" y="3764600"/>
            <a:ext cx="26640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17" name="Google Shape;617;p13"/>
          <p:cNvSpPr txBox="1">
            <a:spLocks noGrp="1"/>
          </p:cNvSpPr>
          <p:nvPr>
            <p:ph type="title" idx="9"/>
          </p:nvPr>
        </p:nvSpPr>
        <p:spPr>
          <a:xfrm>
            <a:off x="617550" y="556400"/>
            <a:ext cx="62529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618" name="Google Shape;618;p13"/>
          <p:cNvSpPr txBox="1">
            <a:spLocks noGrp="1"/>
          </p:cNvSpPr>
          <p:nvPr>
            <p:ph type="title" idx="13" hasCustomPrompt="1"/>
          </p:nvPr>
        </p:nvSpPr>
        <p:spPr>
          <a:xfrm>
            <a:off x="4642472" y="3248250"/>
            <a:ext cx="6942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9" name="Google Shape;619;p13"/>
          <p:cNvSpPr txBox="1">
            <a:spLocks noGrp="1"/>
          </p:cNvSpPr>
          <p:nvPr>
            <p:ph type="subTitle" idx="14"/>
          </p:nvPr>
        </p:nvSpPr>
        <p:spPr>
          <a:xfrm>
            <a:off x="5583793" y="3364356"/>
            <a:ext cx="266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20" name="Google Shape;620;p13"/>
          <p:cNvSpPr txBox="1">
            <a:spLocks noGrp="1"/>
          </p:cNvSpPr>
          <p:nvPr>
            <p:ph type="subTitle" idx="15"/>
          </p:nvPr>
        </p:nvSpPr>
        <p:spPr>
          <a:xfrm>
            <a:off x="5583793" y="3764601"/>
            <a:ext cx="26640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621" name="Google Shape;621;p13"/>
          <p:cNvGrpSpPr/>
          <p:nvPr/>
        </p:nvGrpSpPr>
        <p:grpSpPr>
          <a:xfrm>
            <a:off x="7363883" y="508745"/>
            <a:ext cx="1564900" cy="531616"/>
            <a:chOff x="6856163" y="688475"/>
            <a:chExt cx="2083200" cy="525988"/>
          </a:xfrm>
        </p:grpSpPr>
        <p:cxnSp>
          <p:nvCxnSpPr>
            <p:cNvPr id="622" name="Google Shape;622;p13"/>
            <p:cNvCxnSpPr/>
            <p:nvPr/>
          </p:nvCxnSpPr>
          <p:spPr>
            <a:xfrm>
              <a:off x="6856163" y="688475"/>
              <a:ext cx="2083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23" name="Google Shape;623;p13"/>
            <p:cNvCxnSpPr/>
            <p:nvPr/>
          </p:nvCxnSpPr>
          <p:spPr>
            <a:xfrm>
              <a:off x="6856163" y="863804"/>
              <a:ext cx="2083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24" name="Google Shape;624;p13"/>
            <p:cNvCxnSpPr/>
            <p:nvPr/>
          </p:nvCxnSpPr>
          <p:spPr>
            <a:xfrm>
              <a:off x="6856163" y="1039133"/>
              <a:ext cx="2083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25" name="Google Shape;625;p13"/>
            <p:cNvCxnSpPr/>
            <p:nvPr/>
          </p:nvCxnSpPr>
          <p:spPr>
            <a:xfrm>
              <a:off x="6856163" y="1214463"/>
              <a:ext cx="2083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7" name="Google Shape;627;p14"/>
          <p:cNvGrpSpPr/>
          <p:nvPr/>
        </p:nvGrpSpPr>
        <p:grpSpPr>
          <a:xfrm>
            <a:off x="342332" y="312415"/>
            <a:ext cx="8459337" cy="4518670"/>
            <a:chOff x="368994" y="312415"/>
            <a:chExt cx="8459337" cy="4518670"/>
          </a:xfrm>
        </p:grpSpPr>
        <p:grpSp>
          <p:nvGrpSpPr>
            <p:cNvPr id="628" name="Google Shape;628;p14"/>
            <p:cNvGrpSpPr/>
            <p:nvPr/>
          </p:nvGrpSpPr>
          <p:grpSpPr>
            <a:xfrm>
              <a:off x="368994" y="312415"/>
              <a:ext cx="2323437" cy="4518670"/>
              <a:chOff x="76275" y="76285"/>
              <a:chExt cx="2566200" cy="4990800"/>
            </a:xfrm>
          </p:grpSpPr>
          <p:grpSp>
            <p:nvGrpSpPr>
              <p:cNvPr id="629" name="Google Shape;629;p14"/>
              <p:cNvGrpSpPr/>
              <p:nvPr/>
            </p:nvGrpSpPr>
            <p:grpSpPr>
              <a:xfrm>
                <a:off x="76275" y="76285"/>
                <a:ext cx="2566200" cy="4990800"/>
                <a:chOff x="76275" y="76285"/>
                <a:chExt cx="2566200" cy="4990800"/>
              </a:xfrm>
            </p:grpSpPr>
            <p:sp>
              <p:nvSpPr>
                <p:cNvPr id="630" name="Google Shape;630;p14"/>
                <p:cNvSpPr/>
                <p:nvPr/>
              </p:nvSpPr>
              <p:spPr>
                <a:xfrm>
                  <a:off x="76275" y="76285"/>
                  <a:ext cx="2566200" cy="4990800"/>
                </a:xfrm>
                <a:prstGeom prst="roundRect">
                  <a:avLst>
                    <a:gd name="adj" fmla="val 4677"/>
                  </a:avLst>
                </a:pr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14"/>
                <p:cNvSpPr/>
                <p:nvPr/>
              </p:nvSpPr>
              <p:spPr>
                <a:xfrm>
                  <a:off x="1050203" y="4802911"/>
                  <a:ext cx="618300" cy="127500"/>
                </a:xfrm>
                <a:prstGeom prst="roundRect">
                  <a:avLst>
                    <a:gd name="adj" fmla="val 4677"/>
                  </a:avLst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32" name="Google Shape;632;p14"/>
                <p:cNvGrpSpPr/>
                <p:nvPr/>
              </p:nvGrpSpPr>
              <p:grpSpPr>
                <a:xfrm>
                  <a:off x="1227290" y="212976"/>
                  <a:ext cx="264178" cy="127500"/>
                  <a:chOff x="1293795" y="212976"/>
                  <a:chExt cx="264178" cy="127500"/>
                </a:xfrm>
              </p:grpSpPr>
              <p:sp>
                <p:nvSpPr>
                  <p:cNvPr id="633" name="Google Shape;633;p14"/>
                  <p:cNvSpPr/>
                  <p:nvPr/>
                </p:nvSpPr>
                <p:spPr>
                  <a:xfrm>
                    <a:off x="1293795" y="212976"/>
                    <a:ext cx="131100" cy="1275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" name="Google Shape;634;p14"/>
                  <p:cNvSpPr/>
                  <p:nvPr/>
                </p:nvSpPr>
                <p:spPr>
                  <a:xfrm>
                    <a:off x="1483573" y="240632"/>
                    <a:ext cx="74400" cy="723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635" name="Google Shape;635;p14"/>
              <p:cNvSpPr/>
              <p:nvPr/>
            </p:nvSpPr>
            <p:spPr>
              <a:xfrm>
                <a:off x="227625" y="467100"/>
                <a:ext cx="2263500" cy="4209300"/>
              </a:xfrm>
              <a:prstGeom prst="roundRect">
                <a:avLst>
                  <a:gd name="adj" fmla="val 4677"/>
                </a:avLst>
              </a:pr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6" name="Google Shape;636;p14"/>
            <p:cNvGrpSpPr/>
            <p:nvPr/>
          </p:nvGrpSpPr>
          <p:grpSpPr>
            <a:xfrm rot="5400000">
              <a:off x="6624780" y="2103630"/>
              <a:ext cx="3617685" cy="507683"/>
              <a:chOff x="6856163" y="688475"/>
              <a:chExt cx="2083200" cy="525988"/>
            </a:xfrm>
          </p:grpSpPr>
          <p:cxnSp>
            <p:nvCxnSpPr>
              <p:cNvPr id="637" name="Google Shape;637;p14"/>
              <p:cNvCxnSpPr/>
              <p:nvPr/>
            </p:nvCxnSpPr>
            <p:spPr>
              <a:xfrm>
                <a:off x="6856163" y="688475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8" name="Google Shape;638;p14"/>
              <p:cNvCxnSpPr/>
              <p:nvPr/>
            </p:nvCxnSpPr>
            <p:spPr>
              <a:xfrm>
                <a:off x="6856163" y="863804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9" name="Google Shape;639;p14"/>
              <p:cNvCxnSpPr/>
              <p:nvPr/>
            </p:nvCxnSpPr>
            <p:spPr>
              <a:xfrm>
                <a:off x="6856163" y="1039133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0" name="Google Shape;640;p14"/>
              <p:cNvCxnSpPr/>
              <p:nvPr/>
            </p:nvCxnSpPr>
            <p:spPr>
              <a:xfrm>
                <a:off x="6856163" y="1214463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41" name="Google Shape;641;p14"/>
            <p:cNvGrpSpPr/>
            <p:nvPr/>
          </p:nvGrpSpPr>
          <p:grpSpPr>
            <a:xfrm>
              <a:off x="7093921" y="4417350"/>
              <a:ext cx="1734410" cy="382450"/>
              <a:chOff x="7093921" y="4417350"/>
              <a:chExt cx="1734410" cy="382450"/>
            </a:xfrm>
          </p:grpSpPr>
          <p:sp>
            <p:nvSpPr>
              <p:cNvPr id="642" name="Google Shape;642;p14"/>
              <p:cNvSpPr/>
              <p:nvPr/>
            </p:nvSpPr>
            <p:spPr>
              <a:xfrm>
                <a:off x="7093921" y="4493550"/>
                <a:ext cx="1658135" cy="306250"/>
              </a:xfrm>
              <a:custGeom>
                <a:avLst/>
                <a:gdLst/>
                <a:ahLst/>
                <a:cxnLst/>
                <a:rect l="l" t="t" r="r" b="b"/>
                <a:pathLst>
                  <a:path w="51431" h="12250" extrusionOk="0">
                    <a:moveTo>
                      <a:pt x="1" y="0"/>
                    </a:moveTo>
                    <a:lnTo>
                      <a:pt x="1" y="12250"/>
                    </a:lnTo>
                    <a:lnTo>
                      <a:pt x="51430" y="12250"/>
                    </a:lnTo>
                    <a:lnTo>
                      <a:pt x="5143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4"/>
              <p:cNvSpPr/>
              <p:nvPr/>
            </p:nvSpPr>
            <p:spPr>
              <a:xfrm>
                <a:off x="7170195" y="4417350"/>
                <a:ext cx="1658135" cy="306250"/>
              </a:xfrm>
              <a:custGeom>
                <a:avLst/>
                <a:gdLst/>
                <a:ahLst/>
                <a:cxnLst/>
                <a:rect l="l" t="t" r="r" b="b"/>
                <a:pathLst>
                  <a:path w="51431" h="12250" extrusionOk="0">
                    <a:moveTo>
                      <a:pt x="1" y="0"/>
                    </a:moveTo>
                    <a:lnTo>
                      <a:pt x="1" y="12250"/>
                    </a:lnTo>
                    <a:lnTo>
                      <a:pt x="51430" y="12250"/>
                    </a:lnTo>
                    <a:lnTo>
                      <a:pt x="5143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44" name="Google Shape;644;p14"/>
              <p:cNvGrpSpPr/>
              <p:nvPr/>
            </p:nvGrpSpPr>
            <p:grpSpPr>
              <a:xfrm flipH="1">
                <a:off x="7234397" y="450079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645" name="Google Shape;645;p14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646" name="Google Shape;646;p14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7" name="Google Shape;647;p14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" name="Google Shape;648;p14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49" name="Google Shape;649;p14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650" name="Google Shape;650;p14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" name="Google Shape;651;p14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52" name="Google Shape;652;p14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653" name="Google Shape;653;p14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" name="Google Shape;654;p14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655" name="Google Shape;655;p14"/>
          <p:cNvSpPr txBox="1">
            <a:spLocks noGrp="1"/>
          </p:cNvSpPr>
          <p:nvPr>
            <p:ph type="title"/>
          </p:nvPr>
        </p:nvSpPr>
        <p:spPr>
          <a:xfrm>
            <a:off x="1646250" y="3069651"/>
            <a:ext cx="585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sp>
        <p:nvSpPr>
          <p:cNvPr id="656" name="Google Shape;656;p14"/>
          <p:cNvSpPr txBox="1">
            <a:spLocks noGrp="1"/>
          </p:cNvSpPr>
          <p:nvPr>
            <p:ph type="subTitle" idx="1"/>
          </p:nvPr>
        </p:nvSpPr>
        <p:spPr>
          <a:xfrm>
            <a:off x="1646250" y="1608197"/>
            <a:ext cx="5851500" cy="14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19"/>
          <p:cNvSpPr txBox="1">
            <a:spLocks noGrp="1"/>
          </p:cNvSpPr>
          <p:nvPr>
            <p:ph type="title" hasCustomPrompt="1"/>
          </p:nvPr>
        </p:nvSpPr>
        <p:spPr>
          <a:xfrm>
            <a:off x="1686652" y="1768239"/>
            <a:ext cx="20373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830" name="Google Shape;830;p19"/>
          <p:cNvSpPr txBox="1">
            <a:spLocks noGrp="1"/>
          </p:cNvSpPr>
          <p:nvPr>
            <p:ph type="subTitle" idx="1"/>
          </p:nvPr>
        </p:nvSpPr>
        <p:spPr>
          <a:xfrm>
            <a:off x="1686652" y="2487737"/>
            <a:ext cx="2037300" cy="11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31" name="Google Shape;831;p19"/>
          <p:cNvSpPr txBox="1">
            <a:spLocks noGrp="1"/>
          </p:cNvSpPr>
          <p:nvPr>
            <p:ph type="title" idx="2" hasCustomPrompt="1"/>
          </p:nvPr>
        </p:nvSpPr>
        <p:spPr>
          <a:xfrm>
            <a:off x="4455689" y="1214993"/>
            <a:ext cx="29388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832" name="Google Shape;832;p19"/>
          <p:cNvSpPr txBox="1">
            <a:spLocks noGrp="1"/>
          </p:cNvSpPr>
          <p:nvPr>
            <p:ph type="subTitle" idx="3"/>
          </p:nvPr>
        </p:nvSpPr>
        <p:spPr>
          <a:xfrm>
            <a:off x="4455689" y="2005715"/>
            <a:ext cx="29388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33" name="Google Shape;833;p19"/>
          <p:cNvSpPr txBox="1">
            <a:spLocks noGrp="1"/>
          </p:cNvSpPr>
          <p:nvPr>
            <p:ph type="title" idx="4" hasCustomPrompt="1"/>
          </p:nvPr>
        </p:nvSpPr>
        <p:spPr>
          <a:xfrm>
            <a:off x="4455689" y="3090806"/>
            <a:ext cx="29388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4" name="Google Shape;834;p19"/>
          <p:cNvSpPr txBox="1">
            <a:spLocks noGrp="1"/>
          </p:cNvSpPr>
          <p:nvPr>
            <p:ph type="subTitle" idx="5"/>
          </p:nvPr>
        </p:nvSpPr>
        <p:spPr>
          <a:xfrm>
            <a:off x="4455689" y="3881528"/>
            <a:ext cx="29388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835" name="Google Shape;835;p19"/>
          <p:cNvGrpSpPr/>
          <p:nvPr/>
        </p:nvGrpSpPr>
        <p:grpSpPr>
          <a:xfrm>
            <a:off x="76247" y="76209"/>
            <a:ext cx="8991507" cy="4991083"/>
            <a:chOff x="-25" y="152400"/>
            <a:chExt cx="8991507" cy="4991083"/>
          </a:xfrm>
        </p:grpSpPr>
        <p:sp>
          <p:nvSpPr>
            <p:cNvPr id="836" name="Google Shape;836;p19"/>
            <p:cNvSpPr/>
            <p:nvPr/>
          </p:nvSpPr>
          <p:spPr>
            <a:xfrm>
              <a:off x="0" y="152400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9"/>
            <p:cNvSpPr/>
            <p:nvPr/>
          </p:nvSpPr>
          <p:spPr>
            <a:xfrm>
              <a:off x="-25" y="152400"/>
              <a:ext cx="8991482" cy="270531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8" name="Google Shape;838;p19"/>
            <p:cNvGrpSpPr/>
            <p:nvPr/>
          </p:nvGrpSpPr>
          <p:grpSpPr>
            <a:xfrm>
              <a:off x="8788026" y="217953"/>
              <a:ext cx="139356" cy="139356"/>
              <a:chOff x="3300229" y="786025"/>
              <a:chExt cx="116275" cy="116275"/>
            </a:xfrm>
          </p:grpSpPr>
          <p:sp>
            <p:nvSpPr>
              <p:cNvPr id="839" name="Google Shape;839;p19"/>
              <p:cNvSpPr/>
              <p:nvPr/>
            </p:nvSpPr>
            <p:spPr>
              <a:xfrm>
                <a:off x="3300229" y="786025"/>
                <a:ext cx="11627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651" extrusionOk="0">
                    <a:moveTo>
                      <a:pt x="0" y="0"/>
                    </a:moveTo>
                    <a:lnTo>
                      <a:pt x="0" y="4651"/>
                    </a:lnTo>
                    <a:lnTo>
                      <a:pt x="4651" y="4651"/>
                    </a:lnTo>
                    <a:lnTo>
                      <a:pt x="4651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19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824" y="0"/>
                    </a:moveTo>
                    <a:lnTo>
                      <a:pt x="1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19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" y="0"/>
                    </a:moveTo>
                    <a:lnTo>
                      <a:pt x="1824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2" name="Google Shape;842;p19"/>
          <p:cNvGrpSpPr/>
          <p:nvPr/>
        </p:nvGrpSpPr>
        <p:grpSpPr>
          <a:xfrm>
            <a:off x="335534" y="539488"/>
            <a:ext cx="8479346" cy="4306531"/>
            <a:chOff x="335534" y="539488"/>
            <a:chExt cx="8479346" cy="4306531"/>
          </a:xfrm>
        </p:grpSpPr>
        <p:grpSp>
          <p:nvGrpSpPr>
            <p:cNvPr id="843" name="Google Shape;843;p19"/>
            <p:cNvGrpSpPr/>
            <p:nvPr/>
          </p:nvGrpSpPr>
          <p:grpSpPr>
            <a:xfrm>
              <a:off x="335650" y="4676791"/>
              <a:ext cx="6165855" cy="169228"/>
              <a:chOff x="6856163" y="1039133"/>
              <a:chExt cx="2083200" cy="175329"/>
            </a:xfrm>
          </p:grpSpPr>
          <p:cxnSp>
            <p:nvCxnSpPr>
              <p:cNvPr id="844" name="Google Shape;844;p19"/>
              <p:cNvCxnSpPr/>
              <p:nvPr/>
            </p:nvCxnSpPr>
            <p:spPr>
              <a:xfrm>
                <a:off x="6856163" y="1039133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5" name="Google Shape;845;p19"/>
              <p:cNvCxnSpPr/>
              <p:nvPr/>
            </p:nvCxnSpPr>
            <p:spPr>
              <a:xfrm>
                <a:off x="6856163" y="1214463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6" name="Google Shape;846;p19"/>
            <p:cNvGrpSpPr/>
            <p:nvPr/>
          </p:nvGrpSpPr>
          <p:grpSpPr>
            <a:xfrm>
              <a:off x="335534" y="539488"/>
              <a:ext cx="294834" cy="3970722"/>
              <a:chOff x="8114401" y="824790"/>
              <a:chExt cx="672676" cy="3484618"/>
            </a:xfrm>
          </p:grpSpPr>
          <p:sp>
            <p:nvSpPr>
              <p:cNvPr id="847" name="Google Shape;847;p19"/>
              <p:cNvSpPr/>
              <p:nvPr/>
            </p:nvSpPr>
            <p:spPr>
              <a:xfrm rot="-5400000">
                <a:off x="6708418" y="2230773"/>
                <a:ext cx="3484618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82525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82525" y="9484"/>
                    </a:lnTo>
                    <a:lnTo>
                      <a:pt x="8252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19"/>
              <p:cNvSpPr/>
              <p:nvPr/>
            </p:nvSpPr>
            <p:spPr>
              <a:xfrm rot="-5400000">
                <a:off x="8387497" y="3909820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19"/>
              <p:cNvSpPr/>
              <p:nvPr/>
            </p:nvSpPr>
            <p:spPr>
              <a:xfrm rot="-5400000">
                <a:off x="8387497" y="3659693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19"/>
              <p:cNvSpPr/>
              <p:nvPr/>
            </p:nvSpPr>
            <p:spPr>
              <a:xfrm rot="-5400000">
                <a:off x="8387497" y="3409567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19"/>
              <p:cNvSpPr/>
              <p:nvPr/>
            </p:nvSpPr>
            <p:spPr>
              <a:xfrm rot="-5400000">
                <a:off x="8387497" y="3159440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19"/>
              <p:cNvSpPr/>
              <p:nvPr/>
            </p:nvSpPr>
            <p:spPr>
              <a:xfrm rot="-5400000">
                <a:off x="8387497" y="2909314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9"/>
              <p:cNvSpPr/>
              <p:nvPr/>
            </p:nvSpPr>
            <p:spPr>
              <a:xfrm rot="-5400000">
                <a:off x="8387478" y="2659169"/>
                <a:ext cx="126545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9485" extrusionOk="0">
                    <a:moveTo>
                      <a:pt x="1" y="1"/>
                    </a:moveTo>
                    <a:lnTo>
                      <a:pt x="1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9"/>
              <p:cNvSpPr/>
              <p:nvPr/>
            </p:nvSpPr>
            <p:spPr>
              <a:xfrm rot="-5400000">
                <a:off x="8387497" y="2409025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1" y="1"/>
                    </a:moveTo>
                    <a:lnTo>
                      <a:pt x="1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5" name="Google Shape;855;p19"/>
            <p:cNvGrpSpPr/>
            <p:nvPr/>
          </p:nvGrpSpPr>
          <p:grpSpPr>
            <a:xfrm>
              <a:off x="7274813" y="4158702"/>
              <a:ext cx="1540067" cy="687298"/>
              <a:chOff x="-363350" y="-51188"/>
              <a:chExt cx="1540067" cy="687298"/>
            </a:xfrm>
          </p:grpSpPr>
          <p:sp>
            <p:nvSpPr>
              <p:cNvPr id="856" name="Google Shape;856;p19"/>
              <p:cNvSpPr/>
              <p:nvPr/>
            </p:nvSpPr>
            <p:spPr>
              <a:xfrm rot="5400000">
                <a:off x="1129720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9"/>
              <p:cNvSpPr/>
              <p:nvPr/>
            </p:nvSpPr>
            <p:spPr>
              <a:xfrm rot="5400000">
                <a:off x="84087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19"/>
              <p:cNvSpPr/>
              <p:nvPr/>
            </p:nvSpPr>
            <p:spPr>
              <a:xfrm rot="5400000">
                <a:off x="551385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19"/>
              <p:cNvSpPr/>
              <p:nvPr/>
            </p:nvSpPr>
            <p:spPr>
              <a:xfrm rot="5400000">
                <a:off x="262582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0" name="Google Shape;860;p19"/>
              <p:cNvGrpSpPr/>
              <p:nvPr/>
            </p:nvGrpSpPr>
            <p:grpSpPr>
              <a:xfrm>
                <a:off x="-363350" y="-51188"/>
                <a:ext cx="1540067" cy="687298"/>
                <a:chOff x="-363350" y="-51188"/>
                <a:chExt cx="1540067" cy="687298"/>
              </a:xfrm>
            </p:grpSpPr>
            <p:sp>
              <p:nvSpPr>
                <p:cNvPr id="861" name="Google Shape;861;p19"/>
                <p:cNvSpPr/>
                <p:nvPr/>
              </p:nvSpPr>
              <p:spPr>
                <a:xfrm rot="5400000">
                  <a:off x="108209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" name="Google Shape;862;p19"/>
                <p:cNvSpPr/>
                <p:nvPr/>
              </p:nvSpPr>
              <p:spPr>
                <a:xfrm rot="5400000">
                  <a:off x="1129720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" name="Google Shape;863;p19"/>
                <p:cNvSpPr/>
                <p:nvPr/>
              </p:nvSpPr>
              <p:spPr>
                <a:xfrm rot="5400000">
                  <a:off x="792652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" name="Google Shape;864;p19"/>
                <p:cNvSpPr/>
                <p:nvPr/>
              </p:nvSpPr>
              <p:spPr>
                <a:xfrm rot="5400000">
                  <a:off x="84087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" name="Google Shape;865;p19"/>
                <p:cNvSpPr/>
                <p:nvPr/>
              </p:nvSpPr>
              <p:spPr>
                <a:xfrm rot="5400000">
                  <a:off x="50445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" name="Google Shape;866;p19"/>
                <p:cNvSpPr/>
                <p:nvPr/>
              </p:nvSpPr>
              <p:spPr>
                <a:xfrm rot="5400000">
                  <a:off x="551385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" name="Google Shape;867;p19"/>
                <p:cNvSpPr/>
                <p:nvPr/>
              </p:nvSpPr>
              <p:spPr>
                <a:xfrm rot="5400000">
                  <a:off x="21496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" name="Google Shape;868;p19"/>
                <p:cNvSpPr/>
                <p:nvPr/>
              </p:nvSpPr>
              <p:spPr>
                <a:xfrm rot="5400000">
                  <a:off x="262582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" name="Google Shape;869;p19"/>
                <p:cNvSpPr/>
                <p:nvPr/>
              </p:nvSpPr>
              <p:spPr>
                <a:xfrm rot="5400000">
                  <a:off x="-74529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" name="Google Shape;870;p19"/>
                <p:cNvSpPr/>
                <p:nvPr/>
              </p:nvSpPr>
              <p:spPr>
                <a:xfrm rot="5400000">
                  <a:off x="-2626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871;p19"/>
                <p:cNvSpPr/>
                <p:nvPr/>
              </p:nvSpPr>
              <p:spPr>
                <a:xfrm rot="5400000">
                  <a:off x="-36268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19"/>
                <p:cNvSpPr/>
                <p:nvPr/>
              </p:nvSpPr>
              <p:spPr>
                <a:xfrm rot="5400000">
                  <a:off x="-315753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" name="Google Shape;873;p19"/>
                <p:cNvSpPr/>
                <p:nvPr/>
              </p:nvSpPr>
              <p:spPr>
                <a:xfrm rot="5400000">
                  <a:off x="108209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" name="Google Shape;874;p19"/>
                <p:cNvSpPr/>
                <p:nvPr/>
              </p:nvSpPr>
              <p:spPr>
                <a:xfrm rot="5400000">
                  <a:off x="1129720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" name="Google Shape;875;p19"/>
                <p:cNvSpPr/>
                <p:nvPr/>
              </p:nvSpPr>
              <p:spPr>
                <a:xfrm rot="5400000">
                  <a:off x="792652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" name="Google Shape;876;p19"/>
                <p:cNvSpPr/>
                <p:nvPr/>
              </p:nvSpPr>
              <p:spPr>
                <a:xfrm rot="5400000">
                  <a:off x="84087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877;p19"/>
                <p:cNvSpPr/>
                <p:nvPr/>
              </p:nvSpPr>
              <p:spPr>
                <a:xfrm rot="5400000">
                  <a:off x="50445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878;p19"/>
                <p:cNvSpPr/>
                <p:nvPr/>
              </p:nvSpPr>
              <p:spPr>
                <a:xfrm rot="5400000">
                  <a:off x="551385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" name="Google Shape;879;p19"/>
                <p:cNvSpPr/>
                <p:nvPr/>
              </p:nvSpPr>
              <p:spPr>
                <a:xfrm rot="5400000">
                  <a:off x="21496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" name="Google Shape;880;p19"/>
                <p:cNvSpPr/>
                <p:nvPr/>
              </p:nvSpPr>
              <p:spPr>
                <a:xfrm rot="5400000">
                  <a:off x="262582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" name="Google Shape;881;p19"/>
                <p:cNvSpPr/>
                <p:nvPr/>
              </p:nvSpPr>
              <p:spPr>
                <a:xfrm rot="5400000">
                  <a:off x="108209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" name="Google Shape;882;p19"/>
                <p:cNvSpPr/>
                <p:nvPr/>
              </p:nvSpPr>
              <p:spPr>
                <a:xfrm rot="5400000">
                  <a:off x="792652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19"/>
                <p:cNvSpPr/>
                <p:nvPr/>
              </p:nvSpPr>
              <p:spPr>
                <a:xfrm rot="5400000">
                  <a:off x="50445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19"/>
                <p:cNvSpPr/>
                <p:nvPr/>
              </p:nvSpPr>
              <p:spPr>
                <a:xfrm rot="5400000">
                  <a:off x="21496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7550" y="556392"/>
            <a:ext cx="79089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"/>
              <a:buNone/>
              <a:defRPr sz="32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7550" y="1300850"/>
            <a:ext cx="79089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65" r:id="rId9"/>
    <p:sldLayoutId id="2147483670" r:id="rId10"/>
    <p:sldLayoutId id="2147483671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7" name="Google Shape;1667;p36"/>
          <p:cNvGrpSpPr/>
          <p:nvPr/>
        </p:nvGrpSpPr>
        <p:grpSpPr>
          <a:xfrm>
            <a:off x="1063869" y="1060804"/>
            <a:ext cx="6787555" cy="2961300"/>
            <a:chOff x="1063925" y="1205400"/>
            <a:chExt cx="6787555" cy="2961300"/>
          </a:xfrm>
        </p:grpSpPr>
        <p:grpSp>
          <p:nvGrpSpPr>
            <p:cNvPr id="1668" name="Google Shape;1668;p36"/>
            <p:cNvGrpSpPr/>
            <p:nvPr/>
          </p:nvGrpSpPr>
          <p:grpSpPr>
            <a:xfrm>
              <a:off x="1063925" y="1434000"/>
              <a:ext cx="6558955" cy="2732700"/>
              <a:chOff x="-448345" y="1354950"/>
              <a:chExt cx="6558955" cy="2732700"/>
            </a:xfrm>
          </p:grpSpPr>
          <p:sp>
            <p:nvSpPr>
              <p:cNvPr id="1669" name="Google Shape;1669;p36"/>
              <p:cNvSpPr/>
              <p:nvPr/>
            </p:nvSpPr>
            <p:spPr>
              <a:xfrm>
                <a:off x="-448345" y="1354950"/>
                <a:ext cx="6558900" cy="27327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j-lt"/>
                </a:endParaRPr>
              </a:p>
            </p:txBody>
          </p:sp>
          <p:grpSp>
            <p:nvGrpSpPr>
              <p:cNvPr id="1670" name="Google Shape;1670;p36"/>
              <p:cNvGrpSpPr/>
              <p:nvPr/>
            </p:nvGrpSpPr>
            <p:grpSpPr>
              <a:xfrm>
                <a:off x="-448302" y="1354950"/>
                <a:ext cx="6558913" cy="270554"/>
                <a:chOff x="-152450" y="1147729"/>
                <a:chExt cx="6558913" cy="270554"/>
              </a:xfrm>
            </p:grpSpPr>
            <p:sp>
              <p:nvSpPr>
                <p:cNvPr id="1671" name="Google Shape;1671;p36"/>
                <p:cNvSpPr/>
                <p:nvPr/>
              </p:nvSpPr>
              <p:spPr>
                <a:xfrm>
                  <a:off x="-152450" y="1147729"/>
                  <a:ext cx="6558913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+mj-lt"/>
                  </a:endParaRPr>
                </a:p>
              </p:txBody>
            </p:sp>
            <p:grpSp>
              <p:nvGrpSpPr>
                <p:cNvPr id="1672" name="Google Shape;1672;p36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673" name="Google Shape;1673;p36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74" name="Google Shape;1674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75" name="Google Shape;1675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</p:grpSp>
          </p:grpSp>
        </p:grpSp>
        <p:grpSp>
          <p:nvGrpSpPr>
            <p:cNvPr id="1676" name="Google Shape;1676;p36"/>
            <p:cNvGrpSpPr/>
            <p:nvPr/>
          </p:nvGrpSpPr>
          <p:grpSpPr>
            <a:xfrm>
              <a:off x="1140125" y="1357800"/>
              <a:ext cx="6558955" cy="2732700"/>
              <a:chOff x="-448345" y="1354950"/>
              <a:chExt cx="6558955" cy="2732700"/>
            </a:xfrm>
          </p:grpSpPr>
          <p:sp>
            <p:nvSpPr>
              <p:cNvPr id="1677" name="Google Shape;1677;p36"/>
              <p:cNvSpPr/>
              <p:nvPr/>
            </p:nvSpPr>
            <p:spPr>
              <a:xfrm>
                <a:off x="-448345" y="1354950"/>
                <a:ext cx="6558900" cy="27327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j-lt"/>
                </a:endParaRPr>
              </a:p>
            </p:txBody>
          </p:sp>
          <p:grpSp>
            <p:nvGrpSpPr>
              <p:cNvPr id="1678" name="Google Shape;1678;p36"/>
              <p:cNvGrpSpPr/>
              <p:nvPr/>
            </p:nvGrpSpPr>
            <p:grpSpPr>
              <a:xfrm>
                <a:off x="-448302" y="1354950"/>
                <a:ext cx="6558913" cy="270554"/>
                <a:chOff x="-152450" y="1147729"/>
                <a:chExt cx="6558913" cy="270554"/>
              </a:xfrm>
            </p:grpSpPr>
            <p:sp>
              <p:nvSpPr>
                <p:cNvPr id="1679" name="Google Shape;1679;p36"/>
                <p:cNvSpPr/>
                <p:nvPr/>
              </p:nvSpPr>
              <p:spPr>
                <a:xfrm>
                  <a:off x="-152450" y="1147729"/>
                  <a:ext cx="6558913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+mj-lt"/>
                  </a:endParaRPr>
                </a:p>
              </p:txBody>
            </p:sp>
            <p:grpSp>
              <p:nvGrpSpPr>
                <p:cNvPr id="1680" name="Google Shape;1680;p36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681" name="Google Shape;1681;p36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82" name="Google Shape;1682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83" name="Google Shape;1683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</p:grpSp>
          </p:grpSp>
        </p:grpSp>
        <p:grpSp>
          <p:nvGrpSpPr>
            <p:cNvPr id="1684" name="Google Shape;1684;p36"/>
            <p:cNvGrpSpPr/>
            <p:nvPr/>
          </p:nvGrpSpPr>
          <p:grpSpPr>
            <a:xfrm>
              <a:off x="1216325" y="1281600"/>
              <a:ext cx="6558955" cy="2732700"/>
              <a:chOff x="-448345" y="1354950"/>
              <a:chExt cx="6558955" cy="2732700"/>
            </a:xfrm>
          </p:grpSpPr>
          <p:sp>
            <p:nvSpPr>
              <p:cNvPr id="1685" name="Google Shape;1685;p36"/>
              <p:cNvSpPr/>
              <p:nvPr/>
            </p:nvSpPr>
            <p:spPr>
              <a:xfrm>
                <a:off x="-448345" y="1354950"/>
                <a:ext cx="6558900" cy="27327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j-lt"/>
                </a:endParaRPr>
              </a:p>
            </p:txBody>
          </p:sp>
          <p:grpSp>
            <p:nvGrpSpPr>
              <p:cNvPr id="1686" name="Google Shape;1686;p36"/>
              <p:cNvGrpSpPr/>
              <p:nvPr/>
            </p:nvGrpSpPr>
            <p:grpSpPr>
              <a:xfrm>
                <a:off x="-448302" y="1354950"/>
                <a:ext cx="6558913" cy="270554"/>
                <a:chOff x="-152450" y="1147729"/>
                <a:chExt cx="6558913" cy="270554"/>
              </a:xfrm>
            </p:grpSpPr>
            <p:sp>
              <p:nvSpPr>
                <p:cNvPr id="1687" name="Google Shape;1687;p36"/>
                <p:cNvSpPr/>
                <p:nvPr/>
              </p:nvSpPr>
              <p:spPr>
                <a:xfrm>
                  <a:off x="-152450" y="1147729"/>
                  <a:ext cx="6558913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+mj-lt"/>
                  </a:endParaRPr>
                </a:p>
              </p:txBody>
            </p:sp>
            <p:grpSp>
              <p:nvGrpSpPr>
                <p:cNvPr id="1688" name="Google Shape;1688;p36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689" name="Google Shape;1689;p36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90" name="Google Shape;1690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91" name="Google Shape;1691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</p:grpSp>
          </p:grpSp>
        </p:grpSp>
        <p:grpSp>
          <p:nvGrpSpPr>
            <p:cNvPr id="1692" name="Google Shape;1692;p36"/>
            <p:cNvGrpSpPr/>
            <p:nvPr/>
          </p:nvGrpSpPr>
          <p:grpSpPr>
            <a:xfrm>
              <a:off x="1292525" y="1205400"/>
              <a:ext cx="6558955" cy="2732700"/>
              <a:chOff x="-448345" y="1354950"/>
              <a:chExt cx="6558955" cy="2732700"/>
            </a:xfrm>
          </p:grpSpPr>
          <p:sp>
            <p:nvSpPr>
              <p:cNvPr id="1693" name="Google Shape;1693;p36"/>
              <p:cNvSpPr/>
              <p:nvPr/>
            </p:nvSpPr>
            <p:spPr>
              <a:xfrm>
                <a:off x="-448345" y="1354950"/>
                <a:ext cx="6558900" cy="27327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j-lt"/>
                </a:endParaRPr>
              </a:p>
            </p:txBody>
          </p:sp>
          <p:grpSp>
            <p:nvGrpSpPr>
              <p:cNvPr id="1694" name="Google Shape;1694;p36"/>
              <p:cNvGrpSpPr/>
              <p:nvPr/>
            </p:nvGrpSpPr>
            <p:grpSpPr>
              <a:xfrm>
                <a:off x="-448302" y="1354950"/>
                <a:ext cx="6558913" cy="270554"/>
                <a:chOff x="-152450" y="1147729"/>
                <a:chExt cx="6558913" cy="270554"/>
              </a:xfrm>
            </p:grpSpPr>
            <p:sp>
              <p:nvSpPr>
                <p:cNvPr id="1695" name="Google Shape;1695;p36"/>
                <p:cNvSpPr/>
                <p:nvPr/>
              </p:nvSpPr>
              <p:spPr>
                <a:xfrm>
                  <a:off x="-152450" y="1147729"/>
                  <a:ext cx="6558913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+mj-lt"/>
                  </a:endParaRPr>
                </a:p>
              </p:txBody>
            </p:sp>
            <p:grpSp>
              <p:nvGrpSpPr>
                <p:cNvPr id="1696" name="Google Shape;1696;p36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697" name="Google Shape;1697;p36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98" name="Google Shape;1698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99" name="Google Shape;1699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</p:grpSp>
          </p:grpSp>
        </p:grpSp>
      </p:grpSp>
      <p:sp>
        <p:nvSpPr>
          <p:cNvPr id="1701" name="Google Shape;1701;p36"/>
          <p:cNvSpPr txBox="1">
            <a:spLocks noGrp="1"/>
          </p:cNvSpPr>
          <p:nvPr>
            <p:ph type="subTitle" idx="1"/>
          </p:nvPr>
        </p:nvSpPr>
        <p:spPr>
          <a:xfrm>
            <a:off x="1411769" y="1908330"/>
            <a:ext cx="6052831" cy="16110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bg-BG" sz="280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Съвременният човек прекарва средно по 8 часа на ден в интернет. Ако приемем, че 8 часа спи, значи половината от живота му е виртуална.</a:t>
            </a:r>
            <a:endParaRPr lang="en-GB" sz="2800" dirty="0">
              <a:effectLst/>
              <a:latin typeface="Bahnschrift SemiBol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02" name="Google Shape;1702;p36"/>
          <p:cNvGrpSpPr/>
          <p:nvPr/>
        </p:nvGrpSpPr>
        <p:grpSpPr>
          <a:xfrm>
            <a:off x="6163073" y="590032"/>
            <a:ext cx="554700" cy="554700"/>
            <a:chOff x="6224033" y="646792"/>
            <a:chExt cx="554700" cy="554700"/>
          </a:xfrm>
        </p:grpSpPr>
        <p:grpSp>
          <p:nvGrpSpPr>
            <p:cNvPr id="1703" name="Google Shape;1703;p36"/>
            <p:cNvGrpSpPr/>
            <p:nvPr/>
          </p:nvGrpSpPr>
          <p:grpSpPr>
            <a:xfrm>
              <a:off x="6224033" y="646792"/>
              <a:ext cx="554700" cy="554700"/>
              <a:chOff x="-388475" y="881425"/>
              <a:chExt cx="554700" cy="554700"/>
            </a:xfrm>
          </p:grpSpPr>
          <p:sp>
            <p:nvSpPr>
              <p:cNvPr id="1704" name="Google Shape;1704;p36"/>
              <p:cNvSpPr/>
              <p:nvPr/>
            </p:nvSpPr>
            <p:spPr>
              <a:xfrm>
                <a:off x="-312275" y="881425"/>
                <a:ext cx="478500" cy="478500"/>
              </a:xfrm>
              <a:prstGeom prst="wedgeRectCallout">
                <a:avLst>
                  <a:gd name="adj1" fmla="val -20833"/>
                  <a:gd name="adj2" fmla="val 625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6"/>
              <p:cNvSpPr/>
              <p:nvPr/>
            </p:nvSpPr>
            <p:spPr>
              <a:xfrm>
                <a:off x="-388475" y="957625"/>
                <a:ext cx="478500" cy="478500"/>
              </a:xfrm>
              <a:prstGeom prst="wedgeRectCallout">
                <a:avLst>
                  <a:gd name="adj1" fmla="val -20833"/>
                  <a:gd name="adj2" fmla="val 625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6" name="Google Shape;1706;p36"/>
            <p:cNvGrpSpPr/>
            <p:nvPr/>
          </p:nvGrpSpPr>
          <p:grpSpPr>
            <a:xfrm>
              <a:off x="6293687" y="791081"/>
              <a:ext cx="340608" cy="340168"/>
              <a:chOff x="5053900" y="2021500"/>
              <a:chExt cx="483750" cy="483125"/>
            </a:xfrm>
          </p:grpSpPr>
          <p:sp>
            <p:nvSpPr>
              <p:cNvPr id="1707" name="Google Shape;1707;p36"/>
              <p:cNvSpPr/>
              <p:nvPr/>
            </p:nvSpPr>
            <p:spPr>
              <a:xfrm>
                <a:off x="5281350" y="2078100"/>
                <a:ext cx="127375" cy="127350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5094" extrusionOk="0">
                    <a:moveTo>
                      <a:pt x="565" y="0"/>
                    </a:moveTo>
                    <a:cubicBezTo>
                      <a:pt x="251" y="0"/>
                      <a:pt x="1" y="254"/>
                      <a:pt x="1" y="568"/>
                    </a:cubicBezTo>
                    <a:cubicBezTo>
                      <a:pt x="1" y="879"/>
                      <a:pt x="251" y="1132"/>
                      <a:pt x="565" y="1132"/>
                    </a:cubicBezTo>
                    <a:cubicBezTo>
                      <a:pt x="2440" y="1135"/>
                      <a:pt x="3959" y="2654"/>
                      <a:pt x="3962" y="4529"/>
                    </a:cubicBezTo>
                    <a:cubicBezTo>
                      <a:pt x="3962" y="4843"/>
                      <a:pt x="4216" y="5094"/>
                      <a:pt x="4530" y="5094"/>
                    </a:cubicBezTo>
                    <a:cubicBezTo>
                      <a:pt x="4841" y="5094"/>
                      <a:pt x="5094" y="4843"/>
                      <a:pt x="5094" y="4529"/>
                    </a:cubicBezTo>
                    <a:cubicBezTo>
                      <a:pt x="5091" y="2029"/>
                      <a:pt x="3065" y="3"/>
                      <a:pt x="5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08" name="Google Shape;1708;p36"/>
              <p:cNvSpPr/>
              <p:nvPr/>
            </p:nvSpPr>
            <p:spPr>
              <a:xfrm>
                <a:off x="5118000" y="2021500"/>
                <a:ext cx="36870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4748" h="19325" extrusionOk="0">
                    <a:moveTo>
                      <a:pt x="7088" y="1135"/>
                    </a:moveTo>
                    <a:cubicBezTo>
                      <a:pt x="8391" y="1135"/>
                      <a:pt x="9651" y="1571"/>
                      <a:pt x="10668" y="2397"/>
                    </a:cubicBezTo>
                    <a:cubicBezTo>
                      <a:pt x="13159" y="4417"/>
                      <a:pt x="13473" y="8104"/>
                      <a:pt x="11360" y="10516"/>
                    </a:cubicBezTo>
                    <a:cubicBezTo>
                      <a:pt x="10572" y="11419"/>
                      <a:pt x="10085" y="12503"/>
                      <a:pt x="9962" y="13626"/>
                    </a:cubicBezTo>
                    <a:lnTo>
                      <a:pt x="4237" y="13626"/>
                    </a:lnTo>
                    <a:cubicBezTo>
                      <a:pt x="4107" y="12482"/>
                      <a:pt x="3630" y="11407"/>
                      <a:pt x="2866" y="10550"/>
                    </a:cubicBezTo>
                    <a:cubicBezTo>
                      <a:pt x="1658" y="9191"/>
                      <a:pt x="1184" y="7367"/>
                      <a:pt x="1571" y="5549"/>
                    </a:cubicBezTo>
                    <a:cubicBezTo>
                      <a:pt x="2020" y="3427"/>
                      <a:pt x="3748" y="1706"/>
                      <a:pt x="5873" y="1262"/>
                    </a:cubicBezTo>
                    <a:cubicBezTo>
                      <a:pt x="6278" y="1177"/>
                      <a:pt x="6685" y="1135"/>
                      <a:pt x="7088" y="1135"/>
                    </a:cubicBezTo>
                    <a:close/>
                    <a:moveTo>
                      <a:pt x="9931" y="14759"/>
                    </a:moveTo>
                    <a:lnTo>
                      <a:pt x="9931" y="15323"/>
                    </a:lnTo>
                    <a:cubicBezTo>
                      <a:pt x="9931" y="15637"/>
                      <a:pt x="9678" y="15891"/>
                      <a:pt x="9364" y="15891"/>
                    </a:cubicBezTo>
                    <a:lnTo>
                      <a:pt x="4835" y="15891"/>
                    </a:lnTo>
                    <a:cubicBezTo>
                      <a:pt x="4521" y="15891"/>
                      <a:pt x="4270" y="15637"/>
                      <a:pt x="4270" y="15323"/>
                    </a:cubicBezTo>
                    <a:lnTo>
                      <a:pt x="4270" y="14759"/>
                    </a:lnTo>
                    <a:close/>
                    <a:moveTo>
                      <a:pt x="8699" y="17023"/>
                    </a:moveTo>
                    <a:cubicBezTo>
                      <a:pt x="8464" y="17694"/>
                      <a:pt x="7827" y="18192"/>
                      <a:pt x="7099" y="18192"/>
                    </a:cubicBezTo>
                    <a:cubicBezTo>
                      <a:pt x="6371" y="18192"/>
                      <a:pt x="5734" y="17694"/>
                      <a:pt x="5499" y="17023"/>
                    </a:cubicBezTo>
                    <a:close/>
                    <a:moveTo>
                      <a:pt x="7087" y="0"/>
                    </a:moveTo>
                    <a:cubicBezTo>
                      <a:pt x="6607" y="0"/>
                      <a:pt x="6123" y="50"/>
                      <a:pt x="5641" y="151"/>
                    </a:cubicBezTo>
                    <a:cubicBezTo>
                      <a:pt x="3053" y="712"/>
                      <a:pt x="1027" y="2729"/>
                      <a:pt x="462" y="5314"/>
                    </a:cubicBezTo>
                    <a:cubicBezTo>
                      <a:pt x="0" y="7488"/>
                      <a:pt x="568" y="9671"/>
                      <a:pt x="2020" y="11301"/>
                    </a:cubicBezTo>
                    <a:cubicBezTo>
                      <a:pt x="2730" y="12099"/>
                      <a:pt x="3135" y="13149"/>
                      <a:pt x="3135" y="14191"/>
                    </a:cubicBezTo>
                    <a:lnTo>
                      <a:pt x="3135" y="15323"/>
                    </a:lnTo>
                    <a:cubicBezTo>
                      <a:pt x="3138" y="16060"/>
                      <a:pt x="3612" y="16709"/>
                      <a:pt x="4309" y="16939"/>
                    </a:cubicBezTo>
                    <a:cubicBezTo>
                      <a:pt x="4409" y="17518"/>
                      <a:pt x="4681" y="18053"/>
                      <a:pt x="5094" y="18473"/>
                    </a:cubicBezTo>
                    <a:cubicBezTo>
                      <a:pt x="5642" y="19040"/>
                      <a:pt x="6371" y="19324"/>
                      <a:pt x="7099" y="19324"/>
                    </a:cubicBezTo>
                    <a:cubicBezTo>
                      <a:pt x="7828" y="19324"/>
                      <a:pt x="8556" y="19040"/>
                      <a:pt x="9104" y="18473"/>
                    </a:cubicBezTo>
                    <a:cubicBezTo>
                      <a:pt x="9518" y="18053"/>
                      <a:pt x="9790" y="17518"/>
                      <a:pt x="9889" y="16939"/>
                    </a:cubicBezTo>
                    <a:cubicBezTo>
                      <a:pt x="10587" y="16709"/>
                      <a:pt x="11061" y="16060"/>
                      <a:pt x="11064" y="15323"/>
                    </a:cubicBezTo>
                    <a:lnTo>
                      <a:pt x="11064" y="14191"/>
                    </a:lnTo>
                    <a:cubicBezTo>
                      <a:pt x="11064" y="13149"/>
                      <a:pt x="11471" y="12108"/>
                      <a:pt x="12211" y="11262"/>
                    </a:cubicBezTo>
                    <a:cubicBezTo>
                      <a:pt x="14747" y="8366"/>
                      <a:pt x="14370" y="3943"/>
                      <a:pt x="11381" y="1518"/>
                    </a:cubicBezTo>
                    <a:cubicBezTo>
                      <a:pt x="10159" y="525"/>
                      <a:pt x="8647" y="0"/>
                      <a:pt x="70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09" name="Google Shape;1709;p36"/>
              <p:cNvSpPr/>
              <p:nvPr/>
            </p:nvSpPr>
            <p:spPr>
              <a:xfrm>
                <a:off x="50539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9" y="0"/>
                    </a:moveTo>
                    <a:cubicBezTo>
                      <a:pt x="255" y="0"/>
                      <a:pt x="1" y="254"/>
                      <a:pt x="1" y="568"/>
                    </a:cubicBezTo>
                    <a:cubicBezTo>
                      <a:pt x="1" y="879"/>
                      <a:pt x="255" y="1133"/>
                      <a:pt x="569" y="1133"/>
                    </a:cubicBezTo>
                    <a:lnTo>
                      <a:pt x="1701" y="1133"/>
                    </a:lnTo>
                    <a:cubicBezTo>
                      <a:pt x="2012" y="1133"/>
                      <a:pt x="2266" y="879"/>
                      <a:pt x="2266" y="568"/>
                    </a:cubicBezTo>
                    <a:cubicBezTo>
                      <a:pt x="2266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10" name="Google Shape;1710;p36"/>
              <p:cNvSpPr/>
              <p:nvPr/>
            </p:nvSpPr>
            <p:spPr>
              <a:xfrm>
                <a:off x="5056850" y="2096550"/>
                <a:ext cx="50750" cy="48025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921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9"/>
                      <a:pt x="215" y="962"/>
                    </a:cubicBezTo>
                    <a:lnTo>
                      <a:pt x="1015" y="1762"/>
                    </a:lnTo>
                    <a:cubicBezTo>
                      <a:pt x="1125" y="1868"/>
                      <a:pt x="1267" y="1921"/>
                      <a:pt x="1409" y="1921"/>
                    </a:cubicBezTo>
                    <a:cubicBezTo>
                      <a:pt x="1554" y="1921"/>
                      <a:pt x="1699" y="1865"/>
                      <a:pt x="1809" y="1753"/>
                    </a:cubicBezTo>
                    <a:cubicBezTo>
                      <a:pt x="2027" y="1536"/>
                      <a:pt x="2030" y="1183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11" name="Google Shape;1711;p36"/>
              <p:cNvSpPr/>
              <p:nvPr/>
            </p:nvSpPr>
            <p:spPr>
              <a:xfrm>
                <a:off x="5056400" y="2266400"/>
                <a:ext cx="51200" cy="4835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934" extrusionOk="0">
                    <a:moveTo>
                      <a:pt x="1427" y="0"/>
                    </a:moveTo>
                    <a:cubicBezTo>
                      <a:pt x="1285" y="0"/>
                      <a:pt x="1143" y="53"/>
                      <a:pt x="1033" y="159"/>
                    </a:cubicBezTo>
                    <a:lnTo>
                      <a:pt x="233" y="962"/>
                    </a:lnTo>
                    <a:cubicBezTo>
                      <a:pt x="4" y="1179"/>
                      <a:pt x="1" y="1545"/>
                      <a:pt x="227" y="1768"/>
                    </a:cubicBezTo>
                    <a:cubicBezTo>
                      <a:pt x="338" y="1879"/>
                      <a:pt x="482" y="1934"/>
                      <a:pt x="627" y="1934"/>
                    </a:cubicBezTo>
                    <a:cubicBezTo>
                      <a:pt x="774" y="1934"/>
                      <a:pt x="922" y="1876"/>
                      <a:pt x="1033" y="1762"/>
                    </a:cubicBezTo>
                    <a:lnTo>
                      <a:pt x="1833" y="962"/>
                    </a:lnTo>
                    <a:cubicBezTo>
                      <a:pt x="2048" y="738"/>
                      <a:pt x="2045" y="385"/>
                      <a:pt x="1827" y="168"/>
                    </a:cubicBezTo>
                    <a:cubicBezTo>
                      <a:pt x="1717" y="56"/>
                      <a:pt x="1572" y="0"/>
                      <a:pt x="1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12" name="Google Shape;1712;p36"/>
              <p:cNvSpPr/>
              <p:nvPr/>
            </p:nvSpPr>
            <p:spPr>
              <a:xfrm>
                <a:off x="54804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8" y="0"/>
                    </a:moveTo>
                    <a:cubicBezTo>
                      <a:pt x="254" y="0"/>
                      <a:pt x="1" y="254"/>
                      <a:pt x="1" y="568"/>
                    </a:cubicBezTo>
                    <a:cubicBezTo>
                      <a:pt x="1" y="879"/>
                      <a:pt x="254" y="1133"/>
                      <a:pt x="568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79"/>
                      <a:pt x="2265" y="568"/>
                    </a:cubicBezTo>
                    <a:cubicBezTo>
                      <a:pt x="2265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13" name="Google Shape;1713;p36"/>
              <p:cNvSpPr/>
              <p:nvPr/>
            </p:nvSpPr>
            <p:spPr>
              <a:xfrm>
                <a:off x="5479800" y="209655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1550" y="0"/>
                    </a:moveTo>
                    <a:cubicBezTo>
                      <a:pt x="1409" y="0"/>
                      <a:pt x="1267" y="53"/>
                      <a:pt x="1157" y="159"/>
                    </a:cubicBezTo>
                    <a:lnTo>
                      <a:pt x="357" y="962"/>
                    </a:lnTo>
                    <a:cubicBezTo>
                      <a:pt x="1" y="1318"/>
                      <a:pt x="251" y="1928"/>
                      <a:pt x="756" y="1928"/>
                    </a:cubicBezTo>
                    <a:cubicBezTo>
                      <a:pt x="907" y="1928"/>
                      <a:pt x="1051" y="1868"/>
                      <a:pt x="1157" y="1762"/>
                    </a:cubicBezTo>
                    <a:lnTo>
                      <a:pt x="1957" y="959"/>
                    </a:lnTo>
                    <a:cubicBezTo>
                      <a:pt x="2172" y="739"/>
                      <a:pt x="2169" y="385"/>
                      <a:pt x="1951" y="168"/>
                    </a:cubicBezTo>
                    <a:cubicBezTo>
                      <a:pt x="1841" y="56"/>
                      <a:pt x="1696" y="0"/>
                      <a:pt x="15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14" name="Google Shape;1714;p36"/>
              <p:cNvSpPr/>
              <p:nvPr/>
            </p:nvSpPr>
            <p:spPr>
              <a:xfrm>
                <a:off x="5483350" y="226640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8"/>
                      <a:pt x="215" y="962"/>
                    </a:cubicBezTo>
                    <a:lnTo>
                      <a:pt x="1015" y="1762"/>
                    </a:lnTo>
                    <a:cubicBezTo>
                      <a:pt x="1121" y="1868"/>
                      <a:pt x="1266" y="1928"/>
                      <a:pt x="1417" y="1928"/>
                    </a:cubicBezTo>
                    <a:cubicBezTo>
                      <a:pt x="1921" y="1928"/>
                      <a:pt x="2172" y="1318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84ACFA5-BCB7-7D01-8DF9-EB1717E76A8A}"/>
                  </a:ext>
                </a:extLst>
              </p14:cNvPr>
              <p14:cNvContentPartPr/>
              <p14:nvPr/>
            </p14:nvContentPartPr>
            <p14:xfrm>
              <a:off x="6225600" y="740460"/>
              <a:ext cx="313560" cy="2548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84ACFA5-BCB7-7D01-8DF9-EB1717E76A8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16600" y="731820"/>
                <a:ext cx="331200" cy="272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594F2670-3084-CA6B-4EA7-99475B6609D9}"/>
              </a:ext>
            </a:extLst>
          </p:cNvPr>
          <p:cNvSpPr/>
          <p:nvPr/>
        </p:nvSpPr>
        <p:spPr>
          <a:xfrm>
            <a:off x="6163073" y="677843"/>
            <a:ext cx="478500" cy="529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590E6D-50BD-363A-0E06-D51885FD1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7318" y="655169"/>
            <a:ext cx="570009" cy="57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300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7" name="Google Shape;2147;p47"/>
          <p:cNvGrpSpPr/>
          <p:nvPr/>
        </p:nvGrpSpPr>
        <p:grpSpPr>
          <a:xfrm>
            <a:off x="167914" y="102697"/>
            <a:ext cx="1051286" cy="224963"/>
            <a:chOff x="7503214" y="706981"/>
            <a:chExt cx="1023225" cy="291050"/>
          </a:xfrm>
        </p:grpSpPr>
        <p:sp>
          <p:nvSpPr>
            <p:cNvPr id="2148" name="Google Shape;2148;p47"/>
            <p:cNvSpPr/>
            <p:nvPr/>
          </p:nvSpPr>
          <p:spPr>
            <a:xfrm rot="5400000">
              <a:off x="82350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149" name="Google Shape;2149;p47"/>
            <p:cNvSpPr/>
            <p:nvPr/>
          </p:nvSpPr>
          <p:spPr>
            <a:xfrm rot="5400000">
              <a:off x="78693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150" name="Google Shape;2150;p47"/>
            <p:cNvSpPr/>
            <p:nvPr/>
          </p:nvSpPr>
          <p:spPr>
            <a:xfrm rot="5400000">
              <a:off x="75036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2202" name="Google Shape;2202;p47"/>
          <p:cNvGrpSpPr/>
          <p:nvPr/>
        </p:nvGrpSpPr>
        <p:grpSpPr>
          <a:xfrm>
            <a:off x="4132580" y="885975"/>
            <a:ext cx="3585016" cy="1748498"/>
            <a:chOff x="76252" y="76200"/>
            <a:chExt cx="3585016" cy="1748498"/>
          </a:xfrm>
        </p:grpSpPr>
        <p:sp>
          <p:nvSpPr>
            <p:cNvPr id="2203" name="Google Shape;2203;p47"/>
            <p:cNvSpPr/>
            <p:nvPr/>
          </p:nvSpPr>
          <p:spPr>
            <a:xfrm>
              <a:off x="76273" y="76200"/>
              <a:ext cx="3584996" cy="1748498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4" name="Google Shape;2204;p47"/>
            <p:cNvGrpSpPr/>
            <p:nvPr/>
          </p:nvGrpSpPr>
          <p:grpSpPr>
            <a:xfrm>
              <a:off x="76252" y="76200"/>
              <a:ext cx="3584996" cy="270554"/>
              <a:chOff x="495045" y="1057247"/>
              <a:chExt cx="3584996" cy="270554"/>
            </a:xfrm>
          </p:grpSpPr>
          <p:sp>
            <p:nvSpPr>
              <p:cNvPr id="2205" name="Google Shape;2205;p47"/>
              <p:cNvSpPr/>
              <p:nvPr/>
            </p:nvSpPr>
            <p:spPr>
              <a:xfrm flipH="1">
                <a:off x="495045" y="1057247"/>
                <a:ext cx="3584996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06" name="Google Shape;2206;p47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2207" name="Google Shape;2207;p47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2208" name="Google Shape;2208;p47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9" name="Google Shape;2209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0" name="Google Shape;2210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11" name="Google Shape;2211;p47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2212" name="Google Shape;2212;p47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3" name="Google Shape;2213;p47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14" name="Google Shape;2214;p47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2215" name="Google Shape;2215;p47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6" name="Google Shape;2216;p47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2217" name="Google Shape;2217;p47"/>
          <p:cNvGrpSpPr/>
          <p:nvPr/>
        </p:nvGrpSpPr>
        <p:grpSpPr>
          <a:xfrm>
            <a:off x="4118527" y="2716360"/>
            <a:ext cx="3599049" cy="1748498"/>
            <a:chOff x="62199" y="61432"/>
            <a:chExt cx="3599049" cy="1748498"/>
          </a:xfrm>
        </p:grpSpPr>
        <p:sp>
          <p:nvSpPr>
            <p:cNvPr id="2218" name="Google Shape;2218;p47"/>
            <p:cNvSpPr/>
            <p:nvPr/>
          </p:nvSpPr>
          <p:spPr>
            <a:xfrm>
              <a:off x="62199" y="61432"/>
              <a:ext cx="3584996" cy="1748498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dirty="0"/>
                <a:t>Използвана е за да провери знанията на потребителя, който е изгледай видеото.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dirty="0"/>
                <a:t>Генерирана е с </a:t>
              </a:r>
              <a:r>
                <a:rPr lang="en-US" dirty="0" err="1"/>
                <a:t>TypeForm</a:t>
              </a:r>
              <a:endParaRPr lang="en-US" dirty="0"/>
            </a:p>
          </p:txBody>
        </p:sp>
        <p:grpSp>
          <p:nvGrpSpPr>
            <p:cNvPr id="2219" name="Google Shape;2219;p47"/>
            <p:cNvGrpSpPr/>
            <p:nvPr/>
          </p:nvGrpSpPr>
          <p:grpSpPr>
            <a:xfrm>
              <a:off x="76252" y="76200"/>
              <a:ext cx="3584996" cy="270554"/>
              <a:chOff x="495045" y="1057247"/>
              <a:chExt cx="3584996" cy="270554"/>
            </a:xfrm>
          </p:grpSpPr>
          <p:sp>
            <p:nvSpPr>
              <p:cNvPr id="2220" name="Google Shape;2220;p47"/>
              <p:cNvSpPr/>
              <p:nvPr/>
            </p:nvSpPr>
            <p:spPr>
              <a:xfrm flipH="1">
                <a:off x="495045" y="1057247"/>
                <a:ext cx="3584996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21" name="Google Shape;2221;p47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2222" name="Google Shape;2222;p47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2223" name="Google Shape;2223;p47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4" name="Google Shape;2224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5" name="Google Shape;2225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26" name="Google Shape;2226;p47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2227" name="Google Shape;2227;p47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8" name="Google Shape;2228;p47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29" name="Google Shape;2229;p47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2230" name="Google Shape;2230;p47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1" name="Google Shape;2231;p47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2232" name="Google Shape;2232;p47"/>
          <p:cNvGrpSpPr/>
          <p:nvPr/>
        </p:nvGrpSpPr>
        <p:grpSpPr>
          <a:xfrm>
            <a:off x="839849" y="885986"/>
            <a:ext cx="2601319" cy="3606979"/>
            <a:chOff x="1568775" y="885975"/>
            <a:chExt cx="2557800" cy="3624300"/>
          </a:xfrm>
        </p:grpSpPr>
        <p:sp>
          <p:nvSpPr>
            <p:cNvPr id="2233" name="Google Shape;2233;p47"/>
            <p:cNvSpPr/>
            <p:nvPr/>
          </p:nvSpPr>
          <p:spPr>
            <a:xfrm>
              <a:off x="1568775" y="885975"/>
              <a:ext cx="2557800" cy="3624300"/>
            </a:xfrm>
            <a:prstGeom prst="roundRect">
              <a:avLst>
                <a:gd name="adj" fmla="val 4677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34" name="Google Shape;2234;p47"/>
            <p:cNvGrpSpPr/>
            <p:nvPr/>
          </p:nvGrpSpPr>
          <p:grpSpPr>
            <a:xfrm>
              <a:off x="2588925" y="1011042"/>
              <a:ext cx="517500" cy="3374188"/>
              <a:chOff x="2648725" y="897738"/>
              <a:chExt cx="517500" cy="3374188"/>
            </a:xfrm>
          </p:grpSpPr>
          <p:sp>
            <p:nvSpPr>
              <p:cNvPr id="2235" name="Google Shape;2235;p47"/>
              <p:cNvSpPr/>
              <p:nvPr/>
            </p:nvSpPr>
            <p:spPr>
              <a:xfrm>
                <a:off x="2648725" y="4165125"/>
                <a:ext cx="517500" cy="106800"/>
              </a:xfrm>
              <a:prstGeom prst="roundRect">
                <a:avLst>
                  <a:gd name="adj" fmla="val 4677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7"/>
              <p:cNvSpPr/>
              <p:nvPr/>
            </p:nvSpPr>
            <p:spPr>
              <a:xfrm>
                <a:off x="2852575" y="897738"/>
                <a:ext cx="109800" cy="1068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37" name="Google Shape;2237;p47"/>
            <p:cNvSpPr/>
            <p:nvPr/>
          </p:nvSpPr>
          <p:spPr>
            <a:xfrm>
              <a:off x="1709475" y="1226775"/>
              <a:ext cx="2276400" cy="2942700"/>
            </a:xfrm>
            <a:prstGeom prst="roundRect">
              <a:avLst>
                <a:gd name="adj" fmla="val 1232"/>
              </a:avLst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1" name="Google Shape;2151;p47"/>
          <p:cNvGrpSpPr/>
          <p:nvPr/>
        </p:nvGrpSpPr>
        <p:grpSpPr>
          <a:xfrm>
            <a:off x="7513594" y="3804849"/>
            <a:ext cx="867289" cy="1053982"/>
            <a:chOff x="7975155" y="539489"/>
            <a:chExt cx="763526" cy="927883"/>
          </a:xfrm>
        </p:grpSpPr>
        <p:grpSp>
          <p:nvGrpSpPr>
            <p:cNvPr id="2152" name="Google Shape;2152;p47"/>
            <p:cNvGrpSpPr/>
            <p:nvPr/>
          </p:nvGrpSpPr>
          <p:grpSpPr>
            <a:xfrm>
              <a:off x="7975155" y="683241"/>
              <a:ext cx="619774" cy="784131"/>
              <a:chOff x="1036750" y="2657625"/>
              <a:chExt cx="699125" cy="884525"/>
            </a:xfrm>
          </p:grpSpPr>
          <p:sp>
            <p:nvSpPr>
              <p:cNvPr id="2153" name="Google Shape;2153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6" name="Google Shape;2166;p47"/>
            <p:cNvGrpSpPr/>
            <p:nvPr/>
          </p:nvGrpSpPr>
          <p:grpSpPr>
            <a:xfrm>
              <a:off x="8051355" y="607041"/>
              <a:ext cx="619774" cy="784131"/>
              <a:chOff x="1036750" y="2657625"/>
              <a:chExt cx="699125" cy="884525"/>
            </a:xfrm>
          </p:grpSpPr>
          <p:sp>
            <p:nvSpPr>
              <p:cNvPr id="2167" name="Google Shape;2167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0" name="Google Shape;2180;p47"/>
            <p:cNvGrpSpPr/>
            <p:nvPr/>
          </p:nvGrpSpPr>
          <p:grpSpPr>
            <a:xfrm>
              <a:off x="8118906" y="539489"/>
              <a:ext cx="619774" cy="784131"/>
              <a:chOff x="1036750" y="2657625"/>
              <a:chExt cx="699125" cy="884525"/>
            </a:xfrm>
          </p:grpSpPr>
          <p:sp>
            <p:nvSpPr>
              <p:cNvPr id="2181" name="Google Shape;2181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82" name="Google Shape;2182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2C05E9AF-C407-EE2F-B414-92F6D07B1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4453" y="266332"/>
            <a:ext cx="1315394" cy="14798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FCA7EDF-1D23-D8A4-0A7F-A71C0F78D6DD}"/>
              </a:ext>
            </a:extLst>
          </p:cNvPr>
          <p:cNvSpPr txBox="1"/>
          <p:nvPr/>
        </p:nvSpPr>
        <p:spPr>
          <a:xfrm>
            <a:off x="4238950" y="1338651"/>
            <a:ext cx="3337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Cyber</a:t>
            </a:r>
            <a:r>
              <a:rPr lang="en-US" b="1" dirty="0" err="1">
                <a:solidFill>
                  <a:srgbClr val="1B30F1"/>
                </a:solidFill>
              </a:rPr>
              <a:t>Lab</a:t>
            </a:r>
            <a:r>
              <a:rPr lang="bg-BG" dirty="0">
                <a:solidFill>
                  <a:srgbClr val="1B30F1"/>
                </a:solidFill>
              </a:rPr>
              <a:t> </a:t>
            </a:r>
            <a:r>
              <a:rPr lang="bg-BG" dirty="0"/>
              <a:t>е тестовата платформа за проверка на знанията. Тя е интегрирана в сайта и се достъпва след изглеждане на видеото.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A41ECAB-E5D7-F74D-505A-E29690BDF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695" y="1215780"/>
            <a:ext cx="2367770" cy="29681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CD7B64-A7B5-45FF-87F2-B29A73176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9002" y="0"/>
            <a:ext cx="414997" cy="4149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4D9A14C-C1DB-7486-8CCD-292B69206241}"/>
              </a:ext>
            </a:extLst>
          </p:cNvPr>
          <p:cNvSpPr txBox="1"/>
          <p:nvPr/>
        </p:nvSpPr>
        <p:spPr>
          <a:xfrm>
            <a:off x="723900" y="53609"/>
            <a:ext cx="5516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CyberSafe</a:t>
            </a:r>
            <a:r>
              <a:rPr lang="en-US" dirty="0"/>
              <a:t> </a:t>
            </a:r>
            <a:r>
              <a:rPr lang="bg-BG" dirty="0"/>
              <a:t>във бъдеще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FA9628-5035-7B47-76FF-C5AA8B6B3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49" y="361386"/>
            <a:ext cx="8928845" cy="470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562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0" name="Google Shape;2510;p52"/>
          <p:cNvGrpSpPr/>
          <p:nvPr/>
        </p:nvGrpSpPr>
        <p:grpSpPr>
          <a:xfrm>
            <a:off x="764145" y="475557"/>
            <a:ext cx="5045859" cy="2615894"/>
            <a:chOff x="3945750" y="152388"/>
            <a:chExt cx="5045859" cy="2615894"/>
          </a:xfrm>
        </p:grpSpPr>
        <p:sp>
          <p:nvSpPr>
            <p:cNvPr id="2511" name="Google Shape;2511;p52"/>
            <p:cNvSpPr/>
            <p:nvPr/>
          </p:nvSpPr>
          <p:spPr>
            <a:xfrm>
              <a:off x="3945773" y="152393"/>
              <a:ext cx="5045837" cy="2615889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2"/>
            <p:cNvSpPr/>
            <p:nvPr/>
          </p:nvSpPr>
          <p:spPr>
            <a:xfrm>
              <a:off x="3945750" y="152388"/>
              <a:ext cx="5045837" cy="270554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513" name="Google Shape;2513;p52"/>
            <p:cNvGrpSpPr/>
            <p:nvPr/>
          </p:nvGrpSpPr>
          <p:grpSpPr>
            <a:xfrm>
              <a:off x="8788026" y="217953"/>
              <a:ext cx="139356" cy="139356"/>
              <a:chOff x="3300229" y="786025"/>
              <a:chExt cx="116275" cy="116275"/>
            </a:xfrm>
          </p:grpSpPr>
          <p:sp>
            <p:nvSpPr>
              <p:cNvPr id="2514" name="Google Shape;2514;p52"/>
              <p:cNvSpPr/>
              <p:nvPr/>
            </p:nvSpPr>
            <p:spPr>
              <a:xfrm>
                <a:off x="3300229" y="786025"/>
                <a:ext cx="11627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651" extrusionOk="0">
                    <a:moveTo>
                      <a:pt x="0" y="0"/>
                    </a:moveTo>
                    <a:lnTo>
                      <a:pt x="0" y="4651"/>
                    </a:lnTo>
                    <a:lnTo>
                      <a:pt x="4651" y="4651"/>
                    </a:lnTo>
                    <a:lnTo>
                      <a:pt x="4651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52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824" y="0"/>
                    </a:moveTo>
                    <a:lnTo>
                      <a:pt x="1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52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" y="0"/>
                    </a:moveTo>
                    <a:lnTo>
                      <a:pt x="1824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17" name="Google Shape;2517;p52"/>
          <p:cNvSpPr txBox="1"/>
          <p:nvPr/>
        </p:nvSpPr>
        <p:spPr>
          <a:xfrm>
            <a:off x="1592938" y="4162461"/>
            <a:ext cx="50460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Please keep this slide for attribution</a:t>
            </a:r>
            <a:endParaRPr sz="12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18" name="Google Shape;2518;p52"/>
          <p:cNvSpPr txBox="1">
            <a:spLocks noGrp="1"/>
          </p:cNvSpPr>
          <p:nvPr>
            <p:ph type="title"/>
          </p:nvPr>
        </p:nvSpPr>
        <p:spPr>
          <a:xfrm>
            <a:off x="884856" y="1113358"/>
            <a:ext cx="4889418" cy="9936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dirty="0"/>
              <a:t>Благодарим за вниманието!</a:t>
            </a:r>
            <a:endParaRPr sz="2000" dirty="0"/>
          </a:p>
        </p:txBody>
      </p:sp>
      <p:grpSp>
        <p:nvGrpSpPr>
          <p:cNvPr id="2520" name="Google Shape;2520;p52"/>
          <p:cNvGrpSpPr/>
          <p:nvPr/>
        </p:nvGrpSpPr>
        <p:grpSpPr>
          <a:xfrm>
            <a:off x="517665" y="2680858"/>
            <a:ext cx="992915" cy="1146064"/>
            <a:chOff x="7884700" y="3763925"/>
            <a:chExt cx="992915" cy="1146064"/>
          </a:xfrm>
        </p:grpSpPr>
        <p:grpSp>
          <p:nvGrpSpPr>
            <p:cNvPr id="2521" name="Google Shape;2521;p52"/>
            <p:cNvGrpSpPr/>
            <p:nvPr/>
          </p:nvGrpSpPr>
          <p:grpSpPr>
            <a:xfrm>
              <a:off x="7884700" y="3916325"/>
              <a:ext cx="840515" cy="993664"/>
              <a:chOff x="5565852" y="1147720"/>
              <a:chExt cx="840515" cy="993664"/>
            </a:xfrm>
          </p:grpSpPr>
          <p:sp>
            <p:nvSpPr>
              <p:cNvPr id="2522" name="Google Shape;2522;p52"/>
              <p:cNvSpPr/>
              <p:nvPr/>
            </p:nvSpPr>
            <p:spPr>
              <a:xfrm>
                <a:off x="5565852" y="1147720"/>
                <a:ext cx="840515" cy="99366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3" name="Google Shape;2523;p52"/>
              <p:cNvGrpSpPr/>
              <p:nvPr/>
            </p:nvGrpSpPr>
            <p:grpSpPr>
              <a:xfrm>
                <a:off x="6202848" y="1213287"/>
                <a:ext cx="139356" cy="139356"/>
                <a:chOff x="3300229" y="786025"/>
                <a:chExt cx="116275" cy="116275"/>
              </a:xfrm>
            </p:grpSpPr>
            <p:sp>
              <p:nvSpPr>
                <p:cNvPr id="2524" name="Google Shape;2524;p52"/>
                <p:cNvSpPr/>
                <p:nvPr/>
              </p:nvSpPr>
              <p:spPr>
                <a:xfrm>
                  <a:off x="3300229" y="786025"/>
                  <a:ext cx="116275" cy="11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4651" extrusionOk="0">
                      <a:moveTo>
                        <a:pt x="0" y="0"/>
                      </a:moveTo>
                      <a:lnTo>
                        <a:pt x="0" y="4651"/>
                      </a:lnTo>
                      <a:lnTo>
                        <a:pt x="4651" y="4651"/>
                      </a:lnTo>
                      <a:lnTo>
                        <a:pt x="46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" name="Google Shape;2525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" name="Google Shape;2526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27" name="Google Shape;2527;p52"/>
            <p:cNvGrpSpPr/>
            <p:nvPr/>
          </p:nvGrpSpPr>
          <p:grpSpPr>
            <a:xfrm>
              <a:off x="7960900" y="3840125"/>
              <a:ext cx="840515" cy="993664"/>
              <a:chOff x="5565852" y="1147720"/>
              <a:chExt cx="840515" cy="993664"/>
            </a:xfrm>
          </p:grpSpPr>
          <p:sp>
            <p:nvSpPr>
              <p:cNvPr id="2528" name="Google Shape;2528;p52"/>
              <p:cNvSpPr/>
              <p:nvPr/>
            </p:nvSpPr>
            <p:spPr>
              <a:xfrm>
                <a:off x="5565852" y="1147720"/>
                <a:ext cx="840515" cy="99366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9" name="Google Shape;2529;p52"/>
              <p:cNvGrpSpPr/>
              <p:nvPr/>
            </p:nvGrpSpPr>
            <p:grpSpPr>
              <a:xfrm>
                <a:off x="6202848" y="1213287"/>
                <a:ext cx="139356" cy="139356"/>
                <a:chOff x="3300229" y="786025"/>
                <a:chExt cx="116275" cy="116275"/>
              </a:xfrm>
            </p:grpSpPr>
            <p:sp>
              <p:nvSpPr>
                <p:cNvPr id="2530" name="Google Shape;2530;p52"/>
                <p:cNvSpPr/>
                <p:nvPr/>
              </p:nvSpPr>
              <p:spPr>
                <a:xfrm>
                  <a:off x="3300229" y="786025"/>
                  <a:ext cx="116275" cy="11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4651" extrusionOk="0">
                      <a:moveTo>
                        <a:pt x="0" y="0"/>
                      </a:moveTo>
                      <a:lnTo>
                        <a:pt x="0" y="4651"/>
                      </a:lnTo>
                      <a:lnTo>
                        <a:pt x="4651" y="4651"/>
                      </a:lnTo>
                      <a:lnTo>
                        <a:pt x="46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1" name="Google Shape;2531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2" name="Google Shape;2532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33" name="Google Shape;2533;p52"/>
            <p:cNvGrpSpPr/>
            <p:nvPr/>
          </p:nvGrpSpPr>
          <p:grpSpPr>
            <a:xfrm>
              <a:off x="8037100" y="3763925"/>
              <a:ext cx="840515" cy="993664"/>
              <a:chOff x="5565852" y="1147720"/>
              <a:chExt cx="840515" cy="993664"/>
            </a:xfrm>
          </p:grpSpPr>
          <p:sp>
            <p:nvSpPr>
              <p:cNvPr id="2534" name="Google Shape;2534;p52"/>
              <p:cNvSpPr/>
              <p:nvPr/>
            </p:nvSpPr>
            <p:spPr>
              <a:xfrm>
                <a:off x="5565852" y="1147720"/>
                <a:ext cx="840515" cy="99366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35" name="Google Shape;2535;p52"/>
              <p:cNvGrpSpPr/>
              <p:nvPr/>
            </p:nvGrpSpPr>
            <p:grpSpPr>
              <a:xfrm>
                <a:off x="6202848" y="1213287"/>
                <a:ext cx="139356" cy="139356"/>
                <a:chOff x="3300229" y="786025"/>
                <a:chExt cx="116275" cy="116275"/>
              </a:xfrm>
            </p:grpSpPr>
            <p:sp>
              <p:nvSpPr>
                <p:cNvPr id="2536" name="Google Shape;2536;p52"/>
                <p:cNvSpPr/>
                <p:nvPr/>
              </p:nvSpPr>
              <p:spPr>
                <a:xfrm>
                  <a:off x="3300229" y="786025"/>
                  <a:ext cx="116275" cy="11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4651" extrusionOk="0">
                      <a:moveTo>
                        <a:pt x="0" y="0"/>
                      </a:moveTo>
                      <a:lnTo>
                        <a:pt x="0" y="4651"/>
                      </a:lnTo>
                      <a:lnTo>
                        <a:pt x="4651" y="4651"/>
                      </a:lnTo>
                      <a:lnTo>
                        <a:pt x="46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7" name="Google Shape;2537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8" name="Google Shape;2538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539" name="Google Shape;2539;p52"/>
          <p:cNvGrpSpPr/>
          <p:nvPr/>
        </p:nvGrpSpPr>
        <p:grpSpPr>
          <a:xfrm>
            <a:off x="849047" y="2947914"/>
            <a:ext cx="445265" cy="408435"/>
            <a:chOff x="6239572" y="4416273"/>
            <a:chExt cx="489625" cy="449175"/>
          </a:xfrm>
        </p:grpSpPr>
        <p:sp>
          <p:nvSpPr>
            <p:cNvPr id="2540" name="Google Shape;2540;p52"/>
            <p:cNvSpPr/>
            <p:nvPr/>
          </p:nvSpPr>
          <p:spPr>
            <a:xfrm>
              <a:off x="6239572" y="4416273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2541" name="Google Shape;2541;p52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42" name="Google Shape;2542;p52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2543" name="Google Shape;2543;p52"/>
          <p:cNvGrpSpPr/>
          <p:nvPr/>
        </p:nvGrpSpPr>
        <p:grpSpPr>
          <a:xfrm>
            <a:off x="8217301" y="347422"/>
            <a:ext cx="818067" cy="3327100"/>
            <a:chOff x="6815354" y="559999"/>
            <a:chExt cx="818067" cy="3327100"/>
          </a:xfrm>
        </p:grpSpPr>
        <p:grpSp>
          <p:nvGrpSpPr>
            <p:cNvPr id="2544" name="Google Shape;2544;p52"/>
            <p:cNvGrpSpPr/>
            <p:nvPr/>
          </p:nvGrpSpPr>
          <p:grpSpPr>
            <a:xfrm>
              <a:off x="6815354" y="559999"/>
              <a:ext cx="818067" cy="3327100"/>
              <a:chOff x="76228" y="76199"/>
              <a:chExt cx="818067" cy="3327100"/>
            </a:xfrm>
          </p:grpSpPr>
          <p:sp>
            <p:nvSpPr>
              <p:cNvPr id="2545" name="Google Shape;2545;p52"/>
              <p:cNvSpPr/>
              <p:nvPr/>
            </p:nvSpPr>
            <p:spPr>
              <a:xfrm>
                <a:off x="76273" y="76199"/>
                <a:ext cx="818021" cy="3327100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46" name="Google Shape;2546;p52"/>
              <p:cNvGrpSpPr/>
              <p:nvPr/>
            </p:nvGrpSpPr>
            <p:grpSpPr>
              <a:xfrm>
                <a:off x="76228" y="76200"/>
                <a:ext cx="818021" cy="270554"/>
                <a:chOff x="495021" y="1057247"/>
                <a:chExt cx="818021" cy="270554"/>
              </a:xfrm>
            </p:grpSpPr>
            <p:sp>
              <p:nvSpPr>
                <p:cNvPr id="2547" name="Google Shape;2547;p52"/>
                <p:cNvSpPr/>
                <p:nvPr/>
              </p:nvSpPr>
              <p:spPr>
                <a:xfrm flipH="1">
                  <a:off x="495021" y="1057247"/>
                  <a:ext cx="818021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548" name="Google Shape;2548;p52"/>
                <p:cNvGrpSpPr/>
                <p:nvPr/>
              </p:nvGrpSpPr>
              <p:grpSpPr>
                <a:xfrm flipH="1">
                  <a:off x="559172" y="1122848"/>
                  <a:ext cx="560767" cy="139276"/>
                  <a:chOff x="4771000" y="1122848"/>
                  <a:chExt cx="560767" cy="139276"/>
                </a:xfrm>
              </p:grpSpPr>
              <p:grpSp>
                <p:nvGrpSpPr>
                  <p:cNvPr id="2549" name="Google Shape;2549;p52"/>
                  <p:cNvGrpSpPr/>
                  <p:nvPr/>
                </p:nvGrpSpPr>
                <p:grpSpPr>
                  <a:xfrm>
                    <a:off x="5192567" y="1122848"/>
                    <a:ext cx="139200" cy="139200"/>
                    <a:chOff x="5192567" y="1122848"/>
                    <a:chExt cx="139200" cy="139200"/>
                  </a:xfrm>
                </p:grpSpPr>
                <p:sp>
                  <p:nvSpPr>
                    <p:cNvPr id="2550" name="Google Shape;2550;p52"/>
                    <p:cNvSpPr/>
                    <p:nvPr/>
                  </p:nvSpPr>
                  <p:spPr>
                    <a:xfrm>
                      <a:off x="5192567" y="1122848"/>
                      <a:ext cx="139200" cy="139200"/>
                    </a:xfrm>
                    <a:prstGeom prst="ellipse">
                      <a:avLst/>
                    </a:prstGeom>
                    <a:solidFill>
                      <a:schemeClr val="lt1"/>
                    </a:solidFill>
                    <a:ln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1" name="Google Shape;2551;p52"/>
                    <p:cNvSpPr/>
                    <p:nvPr/>
                  </p:nvSpPr>
                  <p:spPr>
                    <a:xfrm rot="5400000">
                      <a:off x="5234842" y="1164441"/>
                      <a:ext cx="54682" cy="546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5" h="1825" fill="none" extrusionOk="0">
                          <a:moveTo>
                            <a:pt x="1824" y="0"/>
                          </a:moveTo>
                          <a:lnTo>
                            <a:pt x="1" y="1824"/>
                          </a:lnTo>
                        </a:path>
                      </a:pathLst>
                    </a:custGeom>
                    <a:noFill/>
                    <a:ln w="19050" cap="flat" cmpd="sng">
                      <a:solidFill>
                        <a:schemeClr val="dk1"/>
                      </a:solidFill>
                      <a:prstDash val="solid"/>
                      <a:miter lim="30395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2" name="Google Shape;2552;p52"/>
                    <p:cNvSpPr/>
                    <p:nvPr/>
                  </p:nvSpPr>
                  <p:spPr>
                    <a:xfrm rot="5400000">
                      <a:off x="5234842" y="1164441"/>
                      <a:ext cx="54682" cy="546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5" h="1825" fill="none" extrusionOk="0">
                          <a:moveTo>
                            <a:pt x="1" y="0"/>
                          </a:moveTo>
                          <a:lnTo>
                            <a:pt x="1824" y="1824"/>
                          </a:lnTo>
                        </a:path>
                      </a:pathLst>
                    </a:custGeom>
                    <a:noFill/>
                    <a:ln w="19050" cap="flat" cmpd="sng">
                      <a:solidFill>
                        <a:schemeClr val="dk1"/>
                      </a:solidFill>
                      <a:prstDash val="solid"/>
                      <a:miter lim="30395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553" name="Google Shape;2553;p52"/>
                  <p:cNvGrpSpPr/>
                  <p:nvPr/>
                </p:nvGrpSpPr>
                <p:grpSpPr>
                  <a:xfrm>
                    <a:off x="4771000" y="1122849"/>
                    <a:ext cx="139200" cy="139200"/>
                    <a:chOff x="5192500" y="1122925"/>
                    <a:chExt cx="139200" cy="139200"/>
                  </a:xfrm>
                </p:grpSpPr>
                <p:sp>
                  <p:nvSpPr>
                    <p:cNvPr id="2554" name="Google Shape;2554;p52"/>
                    <p:cNvSpPr/>
                    <p:nvPr/>
                  </p:nvSpPr>
                  <p:spPr>
                    <a:xfrm>
                      <a:off x="5192500" y="1122925"/>
                      <a:ext cx="139200" cy="139200"/>
                    </a:xfrm>
                    <a:prstGeom prst="ellipse">
                      <a:avLst/>
                    </a:prstGeom>
                    <a:solidFill>
                      <a:schemeClr val="lt1"/>
                    </a:solidFill>
                    <a:ln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5" name="Google Shape;2555;p52"/>
                    <p:cNvSpPr/>
                    <p:nvPr/>
                  </p:nvSpPr>
                  <p:spPr>
                    <a:xfrm rot="2700000">
                      <a:off x="5234299" y="1164701"/>
                      <a:ext cx="54684" cy="546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5" h="1825" fill="none" extrusionOk="0">
                          <a:moveTo>
                            <a:pt x="1824" y="0"/>
                          </a:moveTo>
                          <a:lnTo>
                            <a:pt x="1" y="1824"/>
                          </a:lnTo>
                        </a:path>
                      </a:pathLst>
                    </a:custGeom>
                    <a:noFill/>
                    <a:ln w="19050" cap="flat" cmpd="sng">
                      <a:solidFill>
                        <a:schemeClr val="dk1"/>
                      </a:solidFill>
                      <a:prstDash val="solid"/>
                      <a:miter lim="30395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556" name="Google Shape;2556;p52"/>
                  <p:cNvGrpSpPr/>
                  <p:nvPr/>
                </p:nvGrpSpPr>
                <p:grpSpPr>
                  <a:xfrm>
                    <a:off x="4981783" y="1122924"/>
                    <a:ext cx="139200" cy="139200"/>
                    <a:chOff x="4981783" y="1122924"/>
                    <a:chExt cx="139200" cy="139200"/>
                  </a:xfrm>
                </p:grpSpPr>
                <p:sp>
                  <p:nvSpPr>
                    <p:cNvPr id="2557" name="Google Shape;2557;p52"/>
                    <p:cNvSpPr/>
                    <p:nvPr/>
                  </p:nvSpPr>
                  <p:spPr>
                    <a:xfrm>
                      <a:off x="4981783" y="1122924"/>
                      <a:ext cx="139200" cy="139200"/>
                    </a:xfrm>
                    <a:prstGeom prst="ellipse">
                      <a:avLst/>
                    </a:prstGeom>
                    <a:solidFill>
                      <a:schemeClr val="lt1"/>
                    </a:solidFill>
                    <a:ln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8" name="Google Shape;2558;p52"/>
                    <p:cNvSpPr/>
                    <p:nvPr/>
                  </p:nvSpPr>
                  <p:spPr>
                    <a:xfrm>
                      <a:off x="5026333" y="1167474"/>
                      <a:ext cx="50100" cy="50100"/>
                    </a:xfrm>
                    <a:prstGeom prst="rect">
                      <a:avLst/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2559" name="Google Shape;2559;p52"/>
            <p:cNvSpPr/>
            <p:nvPr/>
          </p:nvSpPr>
          <p:spPr>
            <a:xfrm>
              <a:off x="6966688" y="1016138"/>
              <a:ext cx="515400" cy="515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2"/>
            <p:cNvSpPr/>
            <p:nvPr/>
          </p:nvSpPr>
          <p:spPr>
            <a:xfrm>
              <a:off x="6966688" y="1732338"/>
              <a:ext cx="515400" cy="515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2"/>
            <p:cNvSpPr/>
            <p:nvPr/>
          </p:nvSpPr>
          <p:spPr>
            <a:xfrm>
              <a:off x="6966688" y="2448538"/>
              <a:ext cx="515400" cy="515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2"/>
            <p:cNvSpPr/>
            <p:nvPr/>
          </p:nvSpPr>
          <p:spPr>
            <a:xfrm>
              <a:off x="6966688" y="3164738"/>
              <a:ext cx="515400" cy="515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3" name="Google Shape;2563;p52"/>
          <p:cNvGrpSpPr/>
          <p:nvPr/>
        </p:nvGrpSpPr>
        <p:grpSpPr>
          <a:xfrm>
            <a:off x="8422639" y="3006184"/>
            <a:ext cx="407391" cy="407391"/>
            <a:chOff x="4500573" y="2571753"/>
            <a:chExt cx="417024" cy="417024"/>
          </a:xfrm>
        </p:grpSpPr>
        <p:sp>
          <p:nvSpPr>
            <p:cNvPr id="2564" name="Google Shape;2564;p52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2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6" name="Google Shape;2566;p52"/>
          <p:cNvSpPr/>
          <p:nvPr/>
        </p:nvSpPr>
        <p:spPr>
          <a:xfrm>
            <a:off x="8422643" y="857588"/>
            <a:ext cx="407383" cy="407383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7" name="Google Shape;2567;p52"/>
          <p:cNvGrpSpPr/>
          <p:nvPr/>
        </p:nvGrpSpPr>
        <p:grpSpPr>
          <a:xfrm>
            <a:off x="8422619" y="1573776"/>
            <a:ext cx="407432" cy="407391"/>
            <a:chOff x="812101" y="2571761"/>
            <a:chExt cx="417066" cy="417024"/>
          </a:xfrm>
        </p:grpSpPr>
        <p:sp>
          <p:nvSpPr>
            <p:cNvPr id="2568" name="Google Shape;2568;p52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2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2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2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2" name="Google Shape;2572;p52"/>
          <p:cNvGrpSpPr/>
          <p:nvPr/>
        </p:nvGrpSpPr>
        <p:grpSpPr>
          <a:xfrm>
            <a:off x="8422639" y="2289976"/>
            <a:ext cx="407391" cy="407391"/>
            <a:chOff x="1323129" y="2571761"/>
            <a:chExt cx="417024" cy="417024"/>
          </a:xfrm>
        </p:grpSpPr>
        <p:sp>
          <p:nvSpPr>
            <p:cNvPr id="2573" name="Google Shape;2573;p52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2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2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2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7" name="Google Shape;2577;p52"/>
          <p:cNvGrpSpPr/>
          <p:nvPr/>
        </p:nvGrpSpPr>
        <p:grpSpPr>
          <a:xfrm>
            <a:off x="5925563" y="1133600"/>
            <a:ext cx="291050" cy="657525"/>
            <a:chOff x="7875018" y="1882075"/>
            <a:chExt cx="291050" cy="657525"/>
          </a:xfrm>
        </p:grpSpPr>
        <p:sp>
          <p:nvSpPr>
            <p:cNvPr id="2578" name="Google Shape;2578;p52"/>
            <p:cNvSpPr/>
            <p:nvPr/>
          </p:nvSpPr>
          <p:spPr>
            <a:xfrm>
              <a:off x="7875018" y="1882075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2"/>
            <p:cNvSpPr/>
            <p:nvPr/>
          </p:nvSpPr>
          <p:spPr>
            <a:xfrm>
              <a:off x="7875018" y="2247775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B7CC4D94-D268-7614-E8CF-B8D4CEC080FB}"/>
              </a:ext>
            </a:extLst>
          </p:cNvPr>
          <p:cNvSpPr/>
          <p:nvPr/>
        </p:nvSpPr>
        <p:spPr>
          <a:xfrm>
            <a:off x="1824609" y="3841849"/>
            <a:ext cx="4502950" cy="847024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grpSp>
        <p:nvGrpSpPr>
          <p:cNvPr id="35" name="Google Shape;1536;p34">
            <a:extLst>
              <a:ext uri="{FF2B5EF4-FFF2-40B4-BE49-F238E27FC236}">
                <a16:creationId xmlns:a16="http://schemas.microsoft.com/office/drawing/2014/main" id="{276AB4FD-8661-77D3-A33C-876E97219D5C}"/>
              </a:ext>
            </a:extLst>
          </p:cNvPr>
          <p:cNvGrpSpPr/>
          <p:nvPr/>
        </p:nvGrpSpPr>
        <p:grpSpPr>
          <a:xfrm>
            <a:off x="4834611" y="1873295"/>
            <a:ext cx="3503799" cy="3020635"/>
            <a:chOff x="731797" y="1573925"/>
            <a:chExt cx="3503799" cy="3020635"/>
          </a:xfrm>
        </p:grpSpPr>
        <p:grpSp>
          <p:nvGrpSpPr>
            <p:cNvPr id="36" name="Google Shape;1537;p34">
              <a:extLst>
                <a:ext uri="{FF2B5EF4-FFF2-40B4-BE49-F238E27FC236}">
                  <a16:creationId xmlns:a16="http://schemas.microsoft.com/office/drawing/2014/main" id="{6413B5B8-3B2D-F088-7B0B-44AC803230CB}"/>
                </a:ext>
              </a:extLst>
            </p:cNvPr>
            <p:cNvGrpSpPr/>
            <p:nvPr/>
          </p:nvGrpSpPr>
          <p:grpSpPr>
            <a:xfrm>
              <a:off x="798572" y="1650125"/>
              <a:ext cx="3437024" cy="2944435"/>
              <a:chOff x="494802" y="1057250"/>
              <a:chExt cx="3437024" cy="2944435"/>
            </a:xfrm>
          </p:grpSpPr>
          <p:sp>
            <p:nvSpPr>
              <p:cNvPr id="51" name="Google Shape;1538;p34">
                <a:extLst>
                  <a:ext uri="{FF2B5EF4-FFF2-40B4-BE49-F238E27FC236}">
                    <a16:creationId xmlns:a16="http://schemas.microsoft.com/office/drawing/2014/main" id="{F632366C-A81A-395D-DAA2-EA3712E2BA3C}"/>
                  </a:ext>
                </a:extLst>
              </p:cNvPr>
              <p:cNvSpPr/>
              <p:nvPr/>
            </p:nvSpPr>
            <p:spPr>
              <a:xfrm>
                <a:off x="495039" y="1057250"/>
                <a:ext cx="3436787" cy="2944435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" name="Google Shape;1539;p34">
                <a:extLst>
                  <a:ext uri="{FF2B5EF4-FFF2-40B4-BE49-F238E27FC236}">
                    <a16:creationId xmlns:a16="http://schemas.microsoft.com/office/drawing/2014/main" id="{2B45B2EF-C9BB-B011-0922-A3C6D4B60A91}"/>
                  </a:ext>
                </a:extLst>
              </p:cNvPr>
              <p:cNvSpPr/>
              <p:nvPr/>
            </p:nvSpPr>
            <p:spPr>
              <a:xfrm flipH="1">
                <a:off x="494802" y="1057250"/>
                <a:ext cx="3436787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3" name="Google Shape;1540;p34">
                <a:extLst>
                  <a:ext uri="{FF2B5EF4-FFF2-40B4-BE49-F238E27FC236}">
                    <a16:creationId xmlns:a16="http://schemas.microsoft.com/office/drawing/2014/main" id="{FF5A5FA1-2D10-3D05-2173-E8E6EF03495D}"/>
                  </a:ext>
                </a:extLst>
              </p:cNvPr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54" name="Google Shape;1541;p34">
                  <a:extLst>
                    <a:ext uri="{FF2B5EF4-FFF2-40B4-BE49-F238E27FC236}">
                      <a16:creationId xmlns:a16="http://schemas.microsoft.com/office/drawing/2014/main" id="{F834861E-1975-A687-17D7-4ED75FE81975}"/>
                    </a:ext>
                  </a:extLst>
                </p:cNvPr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61" name="Google Shape;1542;p34">
                    <a:extLst>
                      <a:ext uri="{FF2B5EF4-FFF2-40B4-BE49-F238E27FC236}">
                        <a16:creationId xmlns:a16="http://schemas.microsoft.com/office/drawing/2014/main" id="{5C127DDB-2510-3BEC-7FEC-FFACF122C673}"/>
                      </a:ext>
                    </a:extLst>
                  </p:cNvPr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1543;p34">
                    <a:extLst>
                      <a:ext uri="{FF2B5EF4-FFF2-40B4-BE49-F238E27FC236}">
                        <a16:creationId xmlns:a16="http://schemas.microsoft.com/office/drawing/2014/main" id="{ECCB0F16-9AFB-4246-EB4E-0E97EDE099CC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1544;p34">
                    <a:extLst>
                      <a:ext uri="{FF2B5EF4-FFF2-40B4-BE49-F238E27FC236}">
                        <a16:creationId xmlns:a16="http://schemas.microsoft.com/office/drawing/2014/main" id="{FFB975A1-DC24-6CE5-3F57-27D49C5ECBA8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5" name="Google Shape;1545;p34">
                  <a:extLst>
                    <a:ext uri="{FF2B5EF4-FFF2-40B4-BE49-F238E27FC236}">
                      <a16:creationId xmlns:a16="http://schemas.microsoft.com/office/drawing/2014/main" id="{13C9B7E1-AA6A-2148-0FC7-F13281896B1E}"/>
                    </a:ext>
                  </a:extLst>
                </p:cNvPr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59" name="Google Shape;1546;p34">
                    <a:extLst>
                      <a:ext uri="{FF2B5EF4-FFF2-40B4-BE49-F238E27FC236}">
                        <a16:creationId xmlns:a16="http://schemas.microsoft.com/office/drawing/2014/main" id="{B625F31B-856A-1F02-5B7A-C3DAF837CE5B}"/>
                      </a:ext>
                    </a:extLst>
                  </p:cNvPr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1547;p34">
                    <a:extLst>
                      <a:ext uri="{FF2B5EF4-FFF2-40B4-BE49-F238E27FC236}">
                        <a16:creationId xmlns:a16="http://schemas.microsoft.com/office/drawing/2014/main" id="{7BA63A38-E11D-FD6C-152B-42994217E961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6" name="Google Shape;1548;p34">
                  <a:extLst>
                    <a:ext uri="{FF2B5EF4-FFF2-40B4-BE49-F238E27FC236}">
                      <a16:creationId xmlns:a16="http://schemas.microsoft.com/office/drawing/2014/main" id="{F135AB84-CD35-C674-A7CE-66228EB5008E}"/>
                    </a:ext>
                  </a:extLst>
                </p:cNvPr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57" name="Google Shape;1549;p34">
                    <a:extLst>
                      <a:ext uri="{FF2B5EF4-FFF2-40B4-BE49-F238E27FC236}">
                        <a16:creationId xmlns:a16="http://schemas.microsoft.com/office/drawing/2014/main" id="{137B1C1B-BAB8-D8FC-D225-C57B4DBEB562}"/>
                      </a:ext>
                    </a:extLst>
                  </p:cNvPr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" name="Google Shape;1550;p34">
                    <a:extLst>
                      <a:ext uri="{FF2B5EF4-FFF2-40B4-BE49-F238E27FC236}">
                        <a16:creationId xmlns:a16="http://schemas.microsoft.com/office/drawing/2014/main" id="{A397C719-B6FE-F88E-ECDE-F3A4C5D91D65}"/>
                      </a:ext>
                    </a:extLst>
                  </p:cNvPr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7" name="Google Shape;1551;p34">
              <a:extLst>
                <a:ext uri="{FF2B5EF4-FFF2-40B4-BE49-F238E27FC236}">
                  <a16:creationId xmlns:a16="http://schemas.microsoft.com/office/drawing/2014/main" id="{825EC75F-C866-E17C-B217-1DFA0D922F29}"/>
                </a:ext>
              </a:extLst>
            </p:cNvPr>
            <p:cNvGrpSpPr/>
            <p:nvPr/>
          </p:nvGrpSpPr>
          <p:grpSpPr>
            <a:xfrm>
              <a:off x="731797" y="1573925"/>
              <a:ext cx="3437024" cy="2944435"/>
              <a:chOff x="494802" y="1057250"/>
              <a:chExt cx="3437024" cy="2944435"/>
            </a:xfrm>
          </p:grpSpPr>
          <p:sp>
            <p:nvSpPr>
              <p:cNvPr id="38" name="Google Shape;1552;p34">
                <a:extLst>
                  <a:ext uri="{FF2B5EF4-FFF2-40B4-BE49-F238E27FC236}">
                    <a16:creationId xmlns:a16="http://schemas.microsoft.com/office/drawing/2014/main" id="{D7A8E4F5-AE6A-8C68-3AE6-4938952E4E33}"/>
                  </a:ext>
                </a:extLst>
              </p:cNvPr>
              <p:cNvSpPr/>
              <p:nvPr/>
            </p:nvSpPr>
            <p:spPr>
              <a:xfrm>
                <a:off x="495039" y="1057250"/>
                <a:ext cx="3436787" cy="2944435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" name="Google Shape;1553;p34">
                <a:extLst>
                  <a:ext uri="{FF2B5EF4-FFF2-40B4-BE49-F238E27FC236}">
                    <a16:creationId xmlns:a16="http://schemas.microsoft.com/office/drawing/2014/main" id="{244F775C-A6B2-5965-9818-D3F2B28B2A3D}"/>
                  </a:ext>
                </a:extLst>
              </p:cNvPr>
              <p:cNvSpPr/>
              <p:nvPr/>
            </p:nvSpPr>
            <p:spPr>
              <a:xfrm flipH="1">
                <a:off x="494802" y="1057250"/>
                <a:ext cx="3436787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" name="Google Shape;1554;p34">
                <a:extLst>
                  <a:ext uri="{FF2B5EF4-FFF2-40B4-BE49-F238E27FC236}">
                    <a16:creationId xmlns:a16="http://schemas.microsoft.com/office/drawing/2014/main" id="{14ED7D42-6503-0CF4-7DBE-8FBC9DE22C5C}"/>
                  </a:ext>
                </a:extLst>
              </p:cNvPr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41" name="Google Shape;1555;p34">
                  <a:extLst>
                    <a:ext uri="{FF2B5EF4-FFF2-40B4-BE49-F238E27FC236}">
                      <a16:creationId xmlns:a16="http://schemas.microsoft.com/office/drawing/2014/main" id="{90F02F30-EB2F-8F5D-57C4-0A515085B3E9}"/>
                    </a:ext>
                  </a:extLst>
                </p:cNvPr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48" name="Google Shape;1556;p34">
                    <a:extLst>
                      <a:ext uri="{FF2B5EF4-FFF2-40B4-BE49-F238E27FC236}">
                        <a16:creationId xmlns:a16="http://schemas.microsoft.com/office/drawing/2014/main" id="{36B133D3-6B00-78A8-DE43-C00BB5D206B4}"/>
                      </a:ext>
                    </a:extLst>
                  </p:cNvPr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1557;p34">
                    <a:extLst>
                      <a:ext uri="{FF2B5EF4-FFF2-40B4-BE49-F238E27FC236}">
                        <a16:creationId xmlns:a16="http://schemas.microsoft.com/office/drawing/2014/main" id="{E9489847-7440-9A9D-19A4-B9B3751D5C05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1558;p34">
                    <a:extLst>
                      <a:ext uri="{FF2B5EF4-FFF2-40B4-BE49-F238E27FC236}">
                        <a16:creationId xmlns:a16="http://schemas.microsoft.com/office/drawing/2014/main" id="{ACEEFA93-64FA-8C0E-3553-510C9843F8B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" name="Google Shape;1559;p34">
                  <a:extLst>
                    <a:ext uri="{FF2B5EF4-FFF2-40B4-BE49-F238E27FC236}">
                      <a16:creationId xmlns:a16="http://schemas.microsoft.com/office/drawing/2014/main" id="{CE0A9A99-066A-6F89-AF4B-7C5683ED88D2}"/>
                    </a:ext>
                  </a:extLst>
                </p:cNvPr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46" name="Google Shape;1560;p34">
                    <a:extLst>
                      <a:ext uri="{FF2B5EF4-FFF2-40B4-BE49-F238E27FC236}">
                        <a16:creationId xmlns:a16="http://schemas.microsoft.com/office/drawing/2014/main" id="{1AAA3AAC-B05C-7002-DA1E-1F98C9763682}"/>
                      </a:ext>
                    </a:extLst>
                  </p:cNvPr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1561;p34">
                    <a:extLst>
                      <a:ext uri="{FF2B5EF4-FFF2-40B4-BE49-F238E27FC236}">
                        <a16:creationId xmlns:a16="http://schemas.microsoft.com/office/drawing/2014/main" id="{A3E0973C-404D-4FDF-C2F7-B4B31052B602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3" name="Google Shape;1562;p34">
                  <a:extLst>
                    <a:ext uri="{FF2B5EF4-FFF2-40B4-BE49-F238E27FC236}">
                      <a16:creationId xmlns:a16="http://schemas.microsoft.com/office/drawing/2014/main" id="{E96359BF-8429-AEBB-1DB3-3D4E0324E43E}"/>
                    </a:ext>
                  </a:extLst>
                </p:cNvPr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44" name="Google Shape;1563;p34">
                    <a:extLst>
                      <a:ext uri="{FF2B5EF4-FFF2-40B4-BE49-F238E27FC236}">
                        <a16:creationId xmlns:a16="http://schemas.microsoft.com/office/drawing/2014/main" id="{A634442F-7A62-B5AF-E4C8-264B1DEF3FB9}"/>
                      </a:ext>
                    </a:extLst>
                  </p:cNvPr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1564;p34">
                    <a:extLst>
                      <a:ext uri="{FF2B5EF4-FFF2-40B4-BE49-F238E27FC236}">
                        <a16:creationId xmlns:a16="http://schemas.microsoft.com/office/drawing/2014/main" id="{3E63136B-88DF-7B03-F6AA-08095AE5BA61}"/>
                      </a:ext>
                    </a:extLst>
                  </p:cNvPr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2496" name="Google Shape;1598;p34">
            <a:extLst>
              <a:ext uri="{FF2B5EF4-FFF2-40B4-BE49-F238E27FC236}">
                <a16:creationId xmlns:a16="http://schemas.microsoft.com/office/drawing/2014/main" id="{B19E343A-04F3-FE92-7763-B14A58DCBE5B}"/>
              </a:ext>
            </a:extLst>
          </p:cNvPr>
          <p:cNvSpPr/>
          <p:nvPr/>
        </p:nvSpPr>
        <p:spPr>
          <a:xfrm>
            <a:off x="4984055" y="2254184"/>
            <a:ext cx="807300" cy="8073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7" name="TextBox 2496">
            <a:extLst>
              <a:ext uri="{FF2B5EF4-FFF2-40B4-BE49-F238E27FC236}">
                <a16:creationId xmlns:a16="http://schemas.microsoft.com/office/drawing/2014/main" id="{6A487D7C-0599-99E0-3444-BB42979D563F}"/>
              </a:ext>
            </a:extLst>
          </p:cNvPr>
          <p:cNvSpPr txBox="1"/>
          <p:nvPr/>
        </p:nvSpPr>
        <p:spPr>
          <a:xfrm>
            <a:off x="5566857" y="2495348"/>
            <a:ext cx="28255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000" dirty="0"/>
              <a:t>Въпроси?</a:t>
            </a:r>
          </a:p>
        </p:txBody>
      </p:sp>
      <p:sp>
        <p:nvSpPr>
          <p:cNvPr id="2498" name="TextBox 2497">
            <a:extLst>
              <a:ext uri="{FF2B5EF4-FFF2-40B4-BE49-F238E27FC236}">
                <a16:creationId xmlns:a16="http://schemas.microsoft.com/office/drawing/2014/main" id="{2C33DB24-85F3-EE51-DF91-7B8C2ACDF0AD}"/>
              </a:ext>
            </a:extLst>
          </p:cNvPr>
          <p:cNvSpPr txBox="1"/>
          <p:nvPr/>
        </p:nvSpPr>
        <p:spPr>
          <a:xfrm>
            <a:off x="5054023" y="3545058"/>
            <a:ext cx="31093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Изготвили: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Раффи Никогосян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Стилян Едрев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Георги Апрахамов</a:t>
            </a:r>
          </a:p>
        </p:txBody>
      </p:sp>
      <p:grpSp>
        <p:nvGrpSpPr>
          <p:cNvPr id="2499" name="Google Shape;2622;p53">
            <a:extLst>
              <a:ext uri="{FF2B5EF4-FFF2-40B4-BE49-F238E27FC236}">
                <a16:creationId xmlns:a16="http://schemas.microsoft.com/office/drawing/2014/main" id="{7BB8473B-2C99-602E-9303-A11AF73E5258}"/>
              </a:ext>
            </a:extLst>
          </p:cNvPr>
          <p:cNvGrpSpPr/>
          <p:nvPr/>
        </p:nvGrpSpPr>
        <p:grpSpPr>
          <a:xfrm>
            <a:off x="5105103" y="2367292"/>
            <a:ext cx="543206" cy="610336"/>
            <a:chOff x="2293063" y="2245000"/>
            <a:chExt cx="699125" cy="885300"/>
          </a:xfrm>
        </p:grpSpPr>
        <p:sp>
          <p:nvSpPr>
            <p:cNvPr id="2500" name="Google Shape;2623;p53">
              <a:extLst>
                <a:ext uri="{FF2B5EF4-FFF2-40B4-BE49-F238E27FC236}">
                  <a16:creationId xmlns:a16="http://schemas.microsoft.com/office/drawing/2014/main" id="{0DC63AB9-BE69-B307-CFC7-9812B8757529}"/>
                </a:ext>
              </a:extLst>
            </p:cNvPr>
            <p:cNvSpPr/>
            <p:nvPr/>
          </p:nvSpPr>
          <p:spPr>
            <a:xfrm>
              <a:off x="2293063" y="2245000"/>
              <a:ext cx="699125" cy="885300"/>
            </a:xfrm>
            <a:custGeom>
              <a:avLst/>
              <a:gdLst/>
              <a:ahLst/>
              <a:cxnLst/>
              <a:rect l="l" t="t" r="r" b="b"/>
              <a:pathLst>
                <a:path w="27965" h="35412" extrusionOk="0">
                  <a:moveTo>
                    <a:pt x="1" y="0"/>
                  </a:moveTo>
                  <a:lnTo>
                    <a:pt x="1" y="35411"/>
                  </a:lnTo>
                  <a:lnTo>
                    <a:pt x="27965" y="35411"/>
                  </a:lnTo>
                  <a:lnTo>
                    <a:pt x="27965" y="6718"/>
                  </a:lnTo>
                  <a:lnTo>
                    <a:pt x="22038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624;p53">
              <a:extLst>
                <a:ext uri="{FF2B5EF4-FFF2-40B4-BE49-F238E27FC236}">
                  <a16:creationId xmlns:a16="http://schemas.microsoft.com/office/drawing/2014/main" id="{A1FD46F6-275C-2217-2F73-80F308BFA573}"/>
                </a:ext>
              </a:extLst>
            </p:cNvPr>
            <p:cNvSpPr/>
            <p:nvPr/>
          </p:nvSpPr>
          <p:spPr>
            <a:xfrm>
              <a:off x="2843988" y="2245000"/>
              <a:ext cx="148200" cy="167950"/>
            </a:xfrm>
            <a:custGeom>
              <a:avLst/>
              <a:gdLst/>
              <a:ahLst/>
              <a:cxnLst/>
              <a:rect l="l" t="t" r="r" b="b"/>
              <a:pathLst>
                <a:path w="5928" h="6718" extrusionOk="0">
                  <a:moveTo>
                    <a:pt x="1" y="0"/>
                  </a:moveTo>
                  <a:lnTo>
                    <a:pt x="1" y="6718"/>
                  </a:lnTo>
                  <a:lnTo>
                    <a:pt x="5928" y="67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625;p53">
              <a:extLst>
                <a:ext uri="{FF2B5EF4-FFF2-40B4-BE49-F238E27FC236}">
                  <a16:creationId xmlns:a16="http://schemas.microsoft.com/office/drawing/2014/main" id="{B33B564D-DB14-8A2C-E4B8-C40B62EC4B0C}"/>
                </a:ext>
              </a:extLst>
            </p:cNvPr>
            <p:cNvSpPr/>
            <p:nvPr/>
          </p:nvSpPr>
          <p:spPr>
            <a:xfrm>
              <a:off x="2418463" y="24600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626;p53">
              <a:extLst>
                <a:ext uri="{FF2B5EF4-FFF2-40B4-BE49-F238E27FC236}">
                  <a16:creationId xmlns:a16="http://schemas.microsoft.com/office/drawing/2014/main" id="{1860E6DD-F8AC-EE48-2F3A-48AEF919112B}"/>
                </a:ext>
              </a:extLst>
            </p:cNvPr>
            <p:cNvSpPr/>
            <p:nvPr/>
          </p:nvSpPr>
          <p:spPr>
            <a:xfrm>
              <a:off x="2418463" y="25162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627;p53">
              <a:extLst>
                <a:ext uri="{FF2B5EF4-FFF2-40B4-BE49-F238E27FC236}">
                  <a16:creationId xmlns:a16="http://schemas.microsoft.com/office/drawing/2014/main" id="{56C3DDDD-7F92-32CC-4CC2-221BA5E5E7DC}"/>
                </a:ext>
              </a:extLst>
            </p:cNvPr>
            <p:cNvSpPr/>
            <p:nvPr/>
          </p:nvSpPr>
          <p:spPr>
            <a:xfrm>
              <a:off x="2418463" y="25717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628;p53">
              <a:extLst>
                <a:ext uri="{FF2B5EF4-FFF2-40B4-BE49-F238E27FC236}">
                  <a16:creationId xmlns:a16="http://schemas.microsoft.com/office/drawing/2014/main" id="{DC630DB8-F426-0021-A760-3E4CA1EE0ACA}"/>
                </a:ext>
              </a:extLst>
            </p:cNvPr>
            <p:cNvSpPr/>
            <p:nvPr/>
          </p:nvSpPr>
          <p:spPr>
            <a:xfrm>
              <a:off x="2418463" y="26279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629;p53">
              <a:extLst>
                <a:ext uri="{FF2B5EF4-FFF2-40B4-BE49-F238E27FC236}">
                  <a16:creationId xmlns:a16="http://schemas.microsoft.com/office/drawing/2014/main" id="{88401105-8B63-E407-349A-D6F5E65AA194}"/>
                </a:ext>
              </a:extLst>
            </p:cNvPr>
            <p:cNvSpPr/>
            <p:nvPr/>
          </p:nvSpPr>
          <p:spPr>
            <a:xfrm>
              <a:off x="2418463" y="268422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630;p53">
              <a:extLst>
                <a:ext uri="{FF2B5EF4-FFF2-40B4-BE49-F238E27FC236}">
                  <a16:creationId xmlns:a16="http://schemas.microsoft.com/office/drawing/2014/main" id="{6235FDE1-F2E4-88B9-C3E3-9CAEEA9F40BE}"/>
                </a:ext>
              </a:extLst>
            </p:cNvPr>
            <p:cNvSpPr/>
            <p:nvPr/>
          </p:nvSpPr>
          <p:spPr>
            <a:xfrm>
              <a:off x="2418463" y="27404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631;p53">
              <a:extLst>
                <a:ext uri="{FF2B5EF4-FFF2-40B4-BE49-F238E27FC236}">
                  <a16:creationId xmlns:a16="http://schemas.microsoft.com/office/drawing/2014/main" id="{02EE2179-9E62-2DB8-C5D6-A87E558EF460}"/>
                </a:ext>
              </a:extLst>
            </p:cNvPr>
            <p:cNvSpPr/>
            <p:nvPr/>
          </p:nvSpPr>
          <p:spPr>
            <a:xfrm>
              <a:off x="2418463" y="27966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632;p53">
              <a:extLst>
                <a:ext uri="{FF2B5EF4-FFF2-40B4-BE49-F238E27FC236}">
                  <a16:creationId xmlns:a16="http://schemas.microsoft.com/office/drawing/2014/main" id="{5248020F-2F28-CDF8-CB37-1EC21047BBED}"/>
                </a:ext>
              </a:extLst>
            </p:cNvPr>
            <p:cNvSpPr/>
            <p:nvPr/>
          </p:nvSpPr>
          <p:spPr>
            <a:xfrm>
              <a:off x="2418463" y="285290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633;p53">
              <a:extLst>
                <a:ext uri="{FF2B5EF4-FFF2-40B4-BE49-F238E27FC236}">
                  <a16:creationId xmlns:a16="http://schemas.microsoft.com/office/drawing/2014/main" id="{DC46A3E6-ED0B-E730-3C0B-A632C268AE94}"/>
                </a:ext>
              </a:extLst>
            </p:cNvPr>
            <p:cNvSpPr/>
            <p:nvPr/>
          </p:nvSpPr>
          <p:spPr>
            <a:xfrm>
              <a:off x="2418463" y="29091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634;p53">
              <a:extLst>
                <a:ext uri="{FF2B5EF4-FFF2-40B4-BE49-F238E27FC236}">
                  <a16:creationId xmlns:a16="http://schemas.microsoft.com/office/drawing/2014/main" id="{7DCC15B4-81D6-B162-C106-BC7AD07EDFAB}"/>
                </a:ext>
              </a:extLst>
            </p:cNvPr>
            <p:cNvSpPr/>
            <p:nvPr/>
          </p:nvSpPr>
          <p:spPr>
            <a:xfrm>
              <a:off x="2418463" y="296462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635;p53">
              <a:extLst>
                <a:ext uri="{FF2B5EF4-FFF2-40B4-BE49-F238E27FC236}">
                  <a16:creationId xmlns:a16="http://schemas.microsoft.com/office/drawing/2014/main" id="{517913B9-B09A-385E-90A1-CFEC185D39EA}"/>
                </a:ext>
              </a:extLst>
            </p:cNvPr>
            <p:cNvSpPr/>
            <p:nvPr/>
          </p:nvSpPr>
          <p:spPr>
            <a:xfrm>
              <a:off x="2418463" y="30208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84" name="Picture 2583">
            <a:extLst>
              <a:ext uri="{FF2B5EF4-FFF2-40B4-BE49-F238E27FC236}">
                <a16:creationId xmlns:a16="http://schemas.microsoft.com/office/drawing/2014/main" id="{F6988242-3DAF-A9FE-9360-8E12E1367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724" y="425794"/>
            <a:ext cx="384366" cy="3843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30"/>
          <p:cNvSpPr txBox="1">
            <a:spLocks noGrp="1"/>
          </p:cNvSpPr>
          <p:nvPr>
            <p:ph type="body" idx="1"/>
          </p:nvPr>
        </p:nvSpPr>
        <p:spPr>
          <a:xfrm>
            <a:off x="182250" y="1471611"/>
            <a:ext cx="3818250" cy="33861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dirty="0"/>
          </a:p>
        </p:txBody>
      </p:sp>
      <p:grpSp>
        <p:nvGrpSpPr>
          <p:cNvPr id="5" name="Google Shape;1474;p32">
            <a:extLst>
              <a:ext uri="{FF2B5EF4-FFF2-40B4-BE49-F238E27FC236}">
                <a16:creationId xmlns:a16="http://schemas.microsoft.com/office/drawing/2014/main" id="{9E367D82-6AC3-233A-A1BD-9D6DE5584EBB}"/>
              </a:ext>
            </a:extLst>
          </p:cNvPr>
          <p:cNvGrpSpPr/>
          <p:nvPr/>
        </p:nvGrpSpPr>
        <p:grpSpPr>
          <a:xfrm>
            <a:off x="1192956" y="1268065"/>
            <a:ext cx="5886550" cy="2844937"/>
            <a:chOff x="465150" y="1354950"/>
            <a:chExt cx="5645400" cy="2586000"/>
          </a:xfrm>
        </p:grpSpPr>
        <p:grpSp>
          <p:nvGrpSpPr>
            <p:cNvPr id="6" name="Google Shape;1475;p32">
              <a:extLst>
                <a:ext uri="{FF2B5EF4-FFF2-40B4-BE49-F238E27FC236}">
                  <a16:creationId xmlns:a16="http://schemas.microsoft.com/office/drawing/2014/main" id="{8F393114-FEC5-77D3-893A-C1312CA56FBE}"/>
                </a:ext>
              </a:extLst>
            </p:cNvPr>
            <p:cNvGrpSpPr/>
            <p:nvPr/>
          </p:nvGrpSpPr>
          <p:grpSpPr>
            <a:xfrm>
              <a:off x="465150" y="1507350"/>
              <a:ext cx="5493000" cy="2433600"/>
              <a:chOff x="617550" y="1354950"/>
              <a:chExt cx="5493000" cy="2433600"/>
            </a:xfrm>
          </p:grpSpPr>
          <p:sp>
            <p:nvSpPr>
              <p:cNvPr id="23" name="Google Shape;1476;p32">
                <a:extLst>
                  <a:ext uri="{FF2B5EF4-FFF2-40B4-BE49-F238E27FC236}">
                    <a16:creationId xmlns:a16="http://schemas.microsoft.com/office/drawing/2014/main" id="{ABB9FD46-55CD-46E6-97F7-B560F753C609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" name="Google Shape;1477;p32">
                <a:extLst>
                  <a:ext uri="{FF2B5EF4-FFF2-40B4-BE49-F238E27FC236}">
                    <a16:creationId xmlns:a16="http://schemas.microsoft.com/office/drawing/2014/main" id="{7D592BD0-343F-490E-98FC-4D343E76060C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25" name="Google Shape;1478;p32">
                  <a:extLst>
                    <a:ext uri="{FF2B5EF4-FFF2-40B4-BE49-F238E27FC236}">
                      <a16:creationId xmlns:a16="http://schemas.microsoft.com/office/drawing/2014/main" id="{2C2DDA40-A126-C810-A487-2ABADAAB71D8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" name="Google Shape;1479;p32">
                  <a:extLst>
                    <a:ext uri="{FF2B5EF4-FFF2-40B4-BE49-F238E27FC236}">
                      <a16:creationId xmlns:a16="http://schemas.microsoft.com/office/drawing/2014/main" id="{1EE4C5B5-64CE-4CDF-875F-939EF3C4A51B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7" name="Google Shape;1480;p32">
                    <a:extLst>
                      <a:ext uri="{FF2B5EF4-FFF2-40B4-BE49-F238E27FC236}">
                        <a16:creationId xmlns:a16="http://schemas.microsoft.com/office/drawing/2014/main" id="{EFB03002-1344-F1DF-B5C6-43BDB7D4082C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1481;p32">
                    <a:extLst>
                      <a:ext uri="{FF2B5EF4-FFF2-40B4-BE49-F238E27FC236}">
                        <a16:creationId xmlns:a16="http://schemas.microsoft.com/office/drawing/2014/main" id="{7F2594A3-56E4-6CE0-61E4-055AFC53DAA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1482;p32">
                    <a:extLst>
                      <a:ext uri="{FF2B5EF4-FFF2-40B4-BE49-F238E27FC236}">
                        <a16:creationId xmlns:a16="http://schemas.microsoft.com/office/drawing/2014/main" id="{793E3AA3-0913-D10C-2234-35FAF468E8E6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" name="Google Shape;1483;p32">
              <a:extLst>
                <a:ext uri="{FF2B5EF4-FFF2-40B4-BE49-F238E27FC236}">
                  <a16:creationId xmlns:a16="http://schemas.microsoft.com/office/drawing/2014/main" id="{9D6A5AF2-0824-F0EF-50B2-3ABF5D958602}"/>
                </a:ext>
              </a:extLst>
            </p:cNvPr>
            <p:cNvGrpSpPr/>
            <p:nvPr/>
          </p:nvGrpSpPr>
          <p:grpSpPr>
            <a:xfrm>
              <a:off x="541350" y="1431150"/>
              <a:ext cx="5493000" cy="2433600"/>
              <a:chOff x="617550" y="1354950"/>
              <a:chExt cx="5493000" cy="2433600"/>
            </a:xfrm>
          </p:grpSpPr>
          <p:sp>
            <p:nvSpPr>
              <p:cNvPr id="16" name="Google Shape;1484;p32">
                <a:extLst>
                  <a:ext uri="{FF2B5EF4-FFF2-40B4-BE49-F238E27FC236}">
                    <a16:creationId xmlns:a16="http://schemas.microsoft.com/office/drawing/2014/main" id="{6B203A89-5CA5-9E42-9221-84AEF18158E7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" name="Google Shape;1485;p32">
                <a:extLst>
                  <a:ext uri="{FF2B5EF4-FFF2-40B4-BE49-F238E27FC236}">
                    <a16:creationId xmlns:a16="http://schemas.microsoft.com/office/drawing/2014/main" id="{5AAD2384-0664-91ED-D0AE-0E675C36E9DA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8" name="Google Shape;1486;p32">
                  <a:extLst>
                    <a:ext uri="{FF2B5EF4-FFF2-40B4-BE49-F238E27FC236}">
                      <a16:creationId xmlns:a16="http://schemas.microsoft.com/office/drawing/2014/main" id="{CD008082-860C-15E7-EFDA-AEBD2E092D9A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" name="Google Shape;1487;p32">
                  <a:extLst>
                    <a:ext uri="{FF2B5EF4-FFF2-40B4-BE49-F238E27FC236}">
                      <a16:creationId xmlns:a16="http://schemas.microsoft.com/office/drawing/2014/main" id="{6FE6F643-2E8B-E82A-D555-85F3ABD0651C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0" name="Google Shape;1488;p32">
                    <a:extLst>
                      <a:ext uri="{FF2B5EF4-FFF2-40B4-BE49-F238E27FC236}">
                        <a16:creationId xmlns:a16="http://schemas.microsoft.com/office/drawing/2014/main" id="{0D2D181B-8289-29BA-7B63-303FD1FA9BD2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1489;p32">
                    <a:extLst>
                      <a:ext uri="{FF2B5EF4-FFF2-40B4-BE49-F238E27FC236}">
                        <a16:creationId xmlns:a16="http://schemas.microsoft.com/office/drawing/2014/main" id="{4FFB379C-1A4C-F747-B5D8-95CBEE4F3D7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1490;p32">
                    <a:extLst>
                      <a:ext uri="{FF2B5EF4-FFF2-40B4-BE49-F238E27FC236}">
                        <a16:creationId xmlns:a16="http://schemas.microsoft.com/office/drawing/2014/main" id="{4E1894E5-83E5-EFCF-F18D-6AC97D06126C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" name="Google Shape;1491;p32">
              <a:extLst>
                <a:ext uri="{FF2B5EF4-FFF2-40B4-BE49-F238E27FC236}">
                  <a16:creationId xmlns:a16="http://schemas.microsoft.com/office/drawing/2014/main" id="{EBBEEBD1-7CA2-5333-507C-8EA35B3BFA82}"/>
                </a:ext>
              </a:extLst>
            </p:cNvPr>
            <p:cNvGrpSpPr/>
            <p:nvPr/>
          </p:nvGrpSpPr>
          <p:grpSpPr>
            <a:xfrm>
              <a:off x="617550" y="1354950"/>
              <a:ext cx="5493000" cy="2433600"/>
              <a:chOff x="617550" y="1354950"/>
              <a:chExt cx="5493000" cy="2433600"/>
            </a:xfrm>
          </p:grpSpPr>
          <p:sp>
            <p:nvSpPr>
              <p:cNvPr id="9" name="Google Shape;1492;p32">
                <a:extLst>
                  <a:ext uri="{FF2B5EF4-FFF2-40B4-BE49-F238E27FC236}">
                    <a16:creationId xmlns:a16="http://schemas.microsoft.com/office/drawing/2014/main" id="{CF8ACE57-A655-EE92-12F0-B68757719DEC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0" name="Google Shape;1493;p32">
                <a:extLst>
                  <a:ext uri="{FF2B5EF4-FFF2-40B4-BE49-F238E27FC236}">
                    <a16:creationId xmlns:a16="http://schemas.microsoft.com/office/drawing/2014/main" id="{831CB12A-AE76-EDBF-74C0-CD963EF778B2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1" name="Google Shape;1494;p32">
                  <a:extLst>
                    <a:ext uri="{FF2B5EF4-FFF2-40B4-BE49-F238E27FC236}">
                      <a16:creationId xmlns:a16="http://schemas.microsoft.com/office/drawing/2014/main" id="{8C56D210-61BD-DE4E-966F-3474B6E68389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12" name="Google Shape;1495;p32">
                  <a:extLst>
                    <a:ext uri="{FF2B5EF4-FFF2-40B4-BE49-F238E27FC236}">
                      <a16:creationId xmlns:a16="http://schemas.microsoft.com/office/drawing/2014/main" id="{52B4F2AB-5266-0B5C-9F7F-096111422C1E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" name="Google Shape;1496;p32">
                    <a:extLst>
                      <a:ext uri="{FF2B5EF4-FFF2-40B4-BE49-F238E27FC236}">
                        <a16:creationId xmlns:a16="http://schemas.microsoft.com/office/drawing/2014/main" id="{F097148F-4D58-3E6C-C183-A0E4604CE4A3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" name="Google Shape;1497;p32">
                    <a:extLst>
                      <a:ext uri="{FF2B5EF4-FFF2-40B4-BE49-F238E27FC236}">
                        <a16:creationId xmlns:a16="http://schemas.microsoft.com/office/drawing/2014/main" id="{97F128DB-1E74-4180-62C1-EE2E569B786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" name="Google Shape;1498;p32">
                    <a:extLst>
                      <a:ext uri="{FF2B5EF4-FFF2-40B4-BE49-F238E27FC236}">
                        <a16:creationId xmlns:a16="http://schemas.microsoft.com/office/drawing/2014/main" id="{7D420BA4-8979-B172-E281-A9E908EC9B8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68987DE-6DD0-3AF1-C337-48A567775372}"/>
              </a:ext>
            </a:extLst>
          </p:cNvPr>
          <p:cNvSpPr txBox="1"/>
          <p:nvPr/>
        </p:nvSpPr>
        <p:spPr>
          <a:xfrm>
            <a:off x="1378978" y="1739621"/>
            <a:ext cx="5581285" cy="199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  <a:spcAft>
                <a:spcPts val="800"/>
              </a:spcAft>
            </a:pPr>
            <a:r>
              <a:rPr lang="bg-BG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 голяма част от този виртуален живот е общуване в социални мрежи. Съотношението на виртуална и реална комуникация на тийнейджърите в наше време е 2 към 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 в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полза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на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виртуалната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комуникация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!!! В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същото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време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децата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рядко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имат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познания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как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да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защитават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своята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кибер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сигурност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се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превръщат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в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най-уязвимите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обекти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на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хакери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кибер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хулигани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GB" dirty="0">
              <a:effectLst/>
              <a:latin typeface="Bahnschrift SemiBol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47CF27-52D2-9AA4-6ECF-8C9764C45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8978" y="1190219"/>
            <a:ext cx="452256" cy="45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728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8" name="Google Shape;1338;p29"/>
          <p:cNvGrpSpPr/>
          <p:nvPr/>
        </p:nvGrpSpPr>
        <p:grpSpPr>
          <a:xfrm>
            <a:off x="4752999" y="233500"/>
            <a:ext cx="4124600" cy="3373559"/>
            <a:chOff x="495035" y="1057256"/>
            <a:chExt cx="4124600" cy="3373559"/>
          </a:xfrm>
        </p:grpSpPr>
        <p:sp>
          <p:nvSpPr>
            <p:cNvPr id="1339" name="Google Shape;1339;p29"/>
            <p:cNvSpPr/>
            <p:nvPr/>
          </p:nvSpPr>
          <p:spPr>
            <a:xfrm>
              <a:off x="495035" y="1057256"/>
              <a:ext cx="4124595" cy="3373559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9"/>
            <p:cNvSpPr/>
            <p:nvPr/>
          </p:nvSpPr>
          <p:spPr>
            <a:xfrm flipH="1">
              <a:off x="495040" y="1057256"/>
              <a:ext cx="4124595" cy="270531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1" name="Google Shape;1341;p29"/>
            <p:cNvGrpSpPr/>
            <p:nvPr/>
          </p:nvGrpSpPr>
          <p:grpSpPr>
            <a:xfrm flipH="1">
              <a:off x="559172" y="1122848"/>
              <a:ext cx="560767" cy="139276"/>
              <a:chOff x="4771000" y="1122848"/>
              <a:chExt cx="560767" cy="139276"/>
            </a:xfrm>
          </p:grpSpPr>
          <p:grpSp>
            <p:nvGrpSpPr>
              <p:cNvPr id="1342" name="Google Shape;1342;p29"/>
              <p:cNvGrpSpPr/>
              <p:nvPr/>
            </p:nvGrpSpPr>
            <p:grpSpPr>
              <a:xfrm>
                <a:off x="5192567" y="1122848"/>
                <a:ext cx="139200" cy="139200"/>
                <a:chOff x="5192567" y="1122848"/>
                <a:chExt cx="139200" cy="139200"/>
              </a:xfrm>
            </p:grpSpPr>
            <p:sp>
              <p:nvSpPr>
                <p:cNvPr id="1343" name="Google Shape;1343;p29"/>
                <p:cNvSpPr/>
                <p:nvPr/>
              </p:nvSpPr>
              <p:spPr>
                <a:xfrm>
                  <a:off x="5192567" y="1122848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29"/>
                <p:cNvSpPr/>
                <p:nvPr/>
              </p:nvSpPr>
              <p:spPr>
                <a:xfrm rot="5400000">
                  <a:off x="5234842" y="1164441"/>
                  <a:ext cx="54682" cy="54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5" name="Google Shape;1345;p29"/>
                <p:cNvSpPr/>
                <p:nvPr/>
              </p:nvSpPr>
              <p:spPr>
                <a:xfrm rot="5400000">
                  <a:off x="5234842" y="1164441"/>
                  <a:ext cx="54682" cy="54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46" name="Google Shape;1346;p29"/>
              <p:cNvGrpSpPr/>
              <p:nvPr/>
            </p:nvGrpSpPr>
            <p:grpSpPr>
              <a:xfrm>
                <a:off x="4771000" y="1122849"/>
                <a:ext cx="139200" cy="139200"/>
                <a:chOff x="5192500" y="1122925"/>
                <a:chExt cx="139200" cy="139200"/>
              </a:xfrm>
            </p:grpSpPr>
            <p:sp>
              <p:nvSpPr>
                <p:cNvPr id="1347" name="Google Shape;1347;p29"/>
                <p:cNvSpPr/>
                <p:nvPr/>
              </p:nvSpPr>
              <p:spPr>
                <a:xfrm>
                  <a:off x="5192500" y="1122925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8" name="Google Shape;1348;p29"/>
                <p:cNvSpPr/>
                <p:nvPr/>
              </p:nvSpPr>
              <p:spPr>
                <a:xfrm rot="2700000">
                  <a:off x="5234299" y="1164701"/>
                  <a:ext cx="54684" cy="54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49" name="Google Shape;1349;p29"/>
              <p:cNvGrpSpPr/>
              <p:nvPr/>
            </p:nvGrpSpPr>
            <p:grpSpPr>
              <a:xfrm>
                <a:off x="4981783" y="1122924"/>
                <a:ext cx="139200" cy="139200"/>
                <a:chOff x="4981783" y="1122924"/>
                <a:chExt cx="139200" cy="139200"/>
              </a:xfrm>
            </p:grpSpPr>
            <p:sp>
              <p:nvSpPr>
                <p:cNvPr id="1350" name="Google Shape;1350;p29"/>
                <p:cNvSpPr/>
                <p:nvPr/>
              </p:nvSpPr>
              <p:spPr>
                <a:xfrm>
                  <a:off x="4981783" y="1122924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1" name="Google Shape;1351;p29"/>
                <p:cNvSpPr/>
                <p:nvPr/>
              </p:nvSpPr>
              <p:spPr>
                <a:xfrm>
                  <a:off x="5026333" y="1167474"/>
                  <a:ext cx="50100" cy="50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53" name="Google Shape;1353;p29"/>
          <p:cNvGrpSpPr/>
          <p:nvPr/>
        </p:nvGrpSpPr>
        <p:grpSpPr>
          <a:xfrm>
            <a:off x="248412" y="1028807"/>
            <a:ext cx="5129491" cy="3871763"/>
            <a:chOff x="266431" y="1038234"/>
            <a:chExt cx="5129491" cy="3871763"/>
          </a:xfrm>
        </p:grpSpPr>
        <p:grpSp>
          <p:nvGrpSpPr>
            <p:cNvPr id="1354" name="Google Shape;1354;p29"/>
            <p:cNvGrpSpPr/>
            <p:nvPr/>
          </p:nvGrpSpPr>
          <p:grpSpPr>
            <a:xfrm>
              <a:off x="266431" y="1285859"/>
              <a:ext cx="4900878" cy="3624138"/>
              <a:chOff x="1600589" y="1147720"/>
              <a:chExt cx="4900878" cy="3624138"/>
            </a:xfrm>
          </p:grpSpPr>
          <p:sp>
            <p:nvSpPr>
              <p:cNvPr id="1355" name="Google Shape;1355;p29"/>
              <p:cNvSpPr/>
              <p:nvPr/>
            </p:nvSpPr>
            <p:spPr>
              <a:xfrm>
                <a:off x="1600590" y="1147720"/>
                <a:ext cx="4900877" cy="3624138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6" name="Google Shape;1356;p29"/>
              <p:cNvGrpSpPr/>
              <p:nvPr/>
            </p:nvGrpSpPr>
            <p:grpSpPr>
              <a:xfrm>
                <a:off x="1600589" y="1147720"/>
                <a:ext cx="4900877" cy="270531"/>
                <a:chOff x="1505466" y="1147733"/>
                <a:chExt cx="4900877" cy="270531"/>
              </a:xfrm>
            </p:grpSpPr>
            <p:sp>
              <p:nvSpPr>
                <p:cNvPr id="1357" name="Google Shape;1357;p29"/>
                <p:cNvSpPr/>
                <p:nvPr/>
              </p:nvSpPr>
              <p:spPr>
                <a:xfrm>
                  <a:off x="1505466" y="1147733"/>
                  <a:ext cx="4900877" cy="270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58" name="Google Shape;1358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59" name="Google Shape;1359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0" name="Google Shape;1360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1" name="Google Shape;1361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62" name="Google Shape;1362;p29"/>
            <p:cNvGrpSpPr/>
            <p:nvPr/>
          </p:nvGrpSpPr>
          <p:grpSpPr>
            <a:xfrm>
              <a:off x="342631" y="1209659"/>
              <a:ext cx="4900878" cy="3624138"/>
              <a:chOff x="1600589" y="1147720"/>
              <a:chExt cx="4900878" cy="3624138"/>
            </a:xfrm>
          </p:grpSpPr>
          <p:sp>
            <p:nvSpPr>
              <p:cNvPr id="1363" name="Google Shape;1363;p29"/>
              <p:cNvSpPr/>
              <p:nvPr/>
            </p:nvSpPr>
            <p:spPr>
              <a:xfrm>
                <a:off x="1600590" y="1147720"/>
                <a:ext cx="4900877" cy="3624138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64" name="Google Shape;1364;p29"/>
              <p:cNvGrpSpPr/>
              <p:nvPr/>
            </p:nvGrpSpPr>
            <p:grpSpPr>
              <a:xfrm>
                <a:off x="1600589" y="1147720"/>
                <a:ext cx="4900877" cy="270531"/>
                <a:chOff x="1505466" y="1147733"/>
                <a:chExt cx="4900877" cy="270531"/>
              </a:xfrm>
            </p:grpSpPr>
            <p:sp>
              <p:nvSpPr>
                <p:cNvPr id="1365" name="Google Shape;1365;p29"/>
                <p:cNvSpPr/>
                <p:nvPr/>
              </p:nvSpPr>
              <p:spPr>
                <a:xfrm>
                  <a:off x="1505466" y="1147733"/>
                  <a:ext cx="4900877" cy="270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66" name="Google Shape;1366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67" name="Google Shape;1367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8" name="Google Shape;1368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9" name="Google Shape;1369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70" name="Google Shape;1370;p29"/>
            <p:cNvGrpSpPr/>
            <p:nvPr/>
          </p:nvGrpSpPr>
          <p:grpSpPr>
            <a:xfrm>
              <a:off x="418831" y="1133459"/>
              <a:ext cx="4900878" cy="3624138"/>
              <a:chOff x="1600589" y="1147720"/>
              <a:chExt cx="4900878" cy="3624138"/>
            </a:xfrm>
          </p:grpSpPr>
          <p:sp>
            <p:nvSpPr>
              <p:cNvPr id="1371" name="Google Shape;1371;p29"/>
              <p:cNvSpPr/>
              <p:nvPr/>
            </p:nvSpPr>
            <p:spPr>
              <a:xfrm>
                <a:off x="1600590" y="1147720"/>
                <a:ext cx="4900877" cy="3624138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72" name="Google Shape;1372;p29"/>
              <p:cNvGrpSpPr/>
              <p:nvPr/>
            </p:nvGrpSpPr>
            <p:grpSpPr>
              <a:xfrm>
                <a:off x="1600589" y="1147720"/>
                <a:ext cx="4900877" cy="270531"/>
                <a:chOff x="1505466" y="1147733"/>
                <a:chExt cx="4900877" cy="270531"/>
              </a:xfrm>
            </p:grpSpPr>
            <p:sp>
              <p:nvSpPr>
                <p:cNvPr id="1373" name="Google Shape;1373;p29"/>
                <p:cNvSpPr/>
                <p:nvPr/>
              </p:nvSpPr>
              <p:spPr>
                <a:xfrm>
                  <a:off x="1505466" y="1147733"/>
                  <a:ext cx="4900877" cy="270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74" name="Google Shape;1374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75" name="Google Shape;1375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6" name="Google Shape;1376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7" name="Google Shape;1377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78" name="Google Shape;1378;p29"/>
            <p:cNvGrpSpPr/>
            <p:nvPr/>
          </p:nvGrpSpPr>
          <p:grpSpPr>
            <a:xfrm>
              <a:off x="495043" y="1038234"/>
              <a:ext cx="4900878" cy="3624138"/>
              <a:chOff x="1600589" y="1147720"/>
              <a:chExt cx="4900878" cy="3624138"/>
            </a:xfrm>
          </p:grpSpPr>
          <p:sp>
            <p:nvSpPr>
              <p:cNvPr id="1379" name="Google Shape;1379;p29"/>
              <p:cNvSpPr/>
              <p:nvPr/>
            </p:nvSpPr>
            <p:spPr>
              <a:xfrm>
                <a:off x="1600590" y="1147720"/>
                <a:ext cx="4900877" cy="3624138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0" name="Google Shape;1380;p29"/>
              <p:cNvGrpSpPr/>
              <p:nvPr/>
            </p:nvGrpSpPr>
            <p:grpSpPr>
              <a:xfrm>
                <a:off x="1600589" y="1147720"/>
                <a:ext cx="4900877" cy="270531"/>
                <a:chOff x="1505466" y="1147733"/>
                <a:chExt cx="4900877" cy="270531"/>
              </a:xfrm>
            </p:grpSpPr>
            <p:sp>
              <p:nvSpPr>
                <p:cNvPr id="1381" name="Google Shape;1381;p29"/>
                <p:cNvSpPr/>
                <p:nvPr/>
              </p:nvSpPr>
              <p:spPr>
                <a:xfrm>
                  <a:off x="1505466" y="1147733"/>
                  <a:ext cx="4900877" cy="270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82" name="Google Shape;1382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83" name="Google Shape;1383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4" name="Google Shape;1384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5" name="Google Shape;1385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1386" name="Google Shape;1386;p2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err="1">
                <a:latin typeface="Bahnschrift SemiBold" panose="020B0502040204020203" pitchFamily="34" charset="0"/>
              </a:rPr>
              <a:t>CyberSafe</a:t>
            </a:r>
            <a:endParaRPr sz="4800" dirty="0">
              <a:latin typeface="Bahnschrift SemiBold" panose="020B0502040204020203" pitchFamily="34" charset="0"/>
            </a:endParaRPr>
          </a:p>
        </p:txBody>
      </p:sp>
      <p:sp>
        <p:nvSpPr>
          <p:cNvPr id="1388" name="Google Shape;1388;p29"/>
          <p:cNvSpPr/>
          <p:nvPr/>
        </p:nvSpPr>
        <p:spPr>
          <a:xfrm>
            <a:off x="1109920" y="3454162"/>
            <a:ext cx="3671100" cy="476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Що е то?</a:t>
            </a:r>
            <a:endParaRPr sz="2000" b="1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389" name="Google Shape;1389;p29"/>
          <p:cNvSpPr/>
          <p:nvPr/>
        </p:nvSpPr>
        <p:spPr>
          <a:xfrm>
            <a:off x="4709072" y="3580696"/>
            <a:ext cx="343500" cy="476475"/>
          </a:xfrm>
          <a:custGeom>
            <a:avLst/>
            <a:gdLst/>
            <a:ahLst/>
            <a:cxnLst/>
            <a:rect l="l" t="t" r="r" b="b"/>
            <a:pathLst>
              <a:path w="13740" h="19059" extrusionOk="0">
                <a:moveTo>
                  <a:pt x="0" y="0"/>
                </a:moveTo>
                <a:lnTo>
                  <a:pt x="1945" y="16414"/>
                </a:lnTo>
                <a:lnTo>
                  <a:pt x="5350" y="11885"/>
                </a:lnTo>
                <a:lnTo>
                  <a:pt x="9149" y="19058"/>
                </a:lnTo>
                <a:lnTo>
                  <a:pt x="12949" y="16444"/>
                </a:lnTo>
                <a:lnTo>
                  <a:pt x="7812" y="10213"/>
                </a:lnTo>
                <a:lnTo>
                  <a:pt x="13739" y="9392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0" name="Google Shape;1390;p29"/>
          <p:cNvGrpSpPr/>
          <p:nvPr/>
        </p:nvGrpSpPr>
        <p:grpSpPr>
          <a:xfrm>
            <a:off x="7884700" y="3763925"/>
            <a:ext cx="992915" cy="1146064"/>
            <a:chOff x="7884700" y="3763925"/>
            <a:chExt cx="992915" cy="1146064"/>
          </a:xfrm>
        </p:grpSpPr>
        <p:grpSp>
          <p:nvGrpSpPr>
            <p:cNvPr id="1391" name="Google Shape;1391;p29"/>
            <p:cNvGrpSpPr/>
            <p:nvPr/>
          </p:nvGrpSpPr>
          <p:grpSpPr>
            <a:xfrm>
              <a:off x="7884700" y="3763925"/>
              <a:ext cx="992915" cy="1146064"/>
              <a:chOff x="7884700" y="3763925"/>
              <a:chExt cx="992915" cy="1146064"/>
            </a:xfrm>
          </p:grpSpPr>
          <p:grpSp>
            <p:nvGrpSpPr>
              <p:cNvPr id="1392" name="Google Shape;1392;p29"/>
              <p:cNvGrpSpPr/>
              <p:nvPr/>
            </p:nvGrpSpPr>
            <p:grpSpPr>
              <a:xfrm>
                <a:off x="7884700" y="3916325"/>
                <a:ext cx="840515" cy="993664"/>
                <a:chOff x="5565852" y="1147720"/>
                <a:chExt cx="840515" cy="993664"/>
              </a:xfrm>
            </p:grpSpPr>
            <p:sp>
              <p:nvSpPr>
                <p:cNvPr id="1393" name="Google Shape;1393;p29"/>
                <p:cNvSpPr/>
                <p:nvPr/>
              </p:nvSpPr>
              <p:spPr>
                <a:xfrm>
                  <a:off x="5565852" y="1147720"/>
                  <a:ext cx="840515" cy="9936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94" name="Google Shape;1394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95" name="Google Shape;1395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6" name="Google Shape;1396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7" name="Google Shape;1397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398" name="Google Shape;1398;p29"/>
              <p:cNvGrpSpPr/>
              <p:nvPr/>
            </p:nvGrpSpPr>
            <p:grpSpPr>
              <a:xfrm>
                <a:off x="7960900" y="3840125"/>
                <a:ext cx="840515" cy="993664"/>
                <a:chOff x="5565852" y="1147720"/>
                <a:chExt cx="840515" cy="993664"/>
              </a:xfrm>
            </p:grpSpPr>
            <p:sp>
              <p:nvSpPr>
                <p:cNvPr id="1399" name="Google Shape;1399;p29"/>
                <p:cNvSpPr/>
                <p:nvPr/>
              </p:nvSpPr>
              <p:spPr>
                <a:xfrm>
                  <a:off x="5565852" y="1147720"/>
                  <a:ext cx="840515" cy="9936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00" name="Google Shape;1400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401" name="Google Shape;1401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2" name="Google Shape;1402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3" name="Google Shape;1403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404" name="Google Shape;1404;p29"/>
              <p:cNvGrpSpPr/>
              <p:nvPr/>
            </p:nvGrpSpPr>
            <p:grpSpPr>
              <a:xfrm>
                <a:off x="8037100" y="3763925"/>
                <a:ext cx="840515" cy="993664"/>
                <a:chOff x="5565852" y="1147720"/>
                <a:chExt cx="840515" cy="993664"/>
              </a:xfrm>
            </p:grpSpPr>
            <p:sp>
              <p:nvSpPr>
                <p:cNvPr id="1405" name="Google Shape;1405;p29"/>
                <p:cNvSpPr/>
                <p:nvPr/>
              </p:nvSpPr>
              <p:spPr>
                <a:xfrm>
                  <a:off x="5565852" y="1147720"/>
                  <a:ext cx="840515" cy="9936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06" name="Google Shape;1406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407" name="Google Shape;1407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8" name="Google Shape;1408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9" name="Google Shape;1409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410" name="Google Shape;1410;p29"/>
            <p:cNvGrpSpPr/>
            <p:nvPr/>
          </p:nvGrpSpPr>
          <p:grpSpPr>
            <a:xfrm>
              <a:off x="8234732" y="4162651"/>
              <a:ext cx="445265" cy="408435"/>
              <a:chOff x="6239575" y="4416275"/>
              <a:chExt cx="489625" cy="449175"/>
            </a:xfrm>
          </p:grpSpPr>
          <p:sp>
            <p:nvSpPr>
              <p:cNvPr id="1411" name="Google Shape;1411;p29"/>
              <p:cNvSpPr/>
              <p:nvPr/>
            </p:nvSpPr>
            <p:spPr>
              <a:xfrm>
                <a:off x="6239575" y="4416275"/>
                <a:ext cx="489625" cy="449175"/>
              </a:xfrm>
              <a:custGeom>
                <a:avLst/>
                <a:gdLst/>
                <a:ahLst/>
                <a:cxnLst/>
                <a:rect l="l" t="t" r="r" b="b"/>
                <a:pathLst>
                  <a:path w="19585" h="17967" extrusionOk="0">
                    <a:moveTo>
                      <a:pt x="9792" y="1132"/>
                    </a:moveTo>
                    <a:cubicBezTo>
                      <a:pt x="10374" y="1132"/>
                      <a:pt x="10955" y="1424"/>
                      <a:pt x="11278" y="2009"/>
                    </a:cubicBezTo>
                    <a:lnTo>
                      <a:pt x="18111" y="14313"/>
                    </a:lnTo>
                    <a:cubicBezTo>
                      <a:pt x="18404" y="14838"/>
                      <a:pt x="18395" y="15481"/>
                      <a:pt x="18087" y="15998"/>
                    </a:cubicBezTo>
                    <a:cubicBezTo>
                      <a:pt x="17786" y="16518"/>
                      <a:pt x="17232" y="16834"/>
                      <a:pt x="16634" y="16834"/>
                    </a:cubicBezTo>
                    <a:cubicBezTo>
                      <a:pt x="16631" y="16834"/>
                      <a:pt x="16628" y="16834"/>
                      <a:pt x="16625" y="16834"/>
                    </a:cubicBezTo>
                    <a:lnTo>
                      <a:pt x="2962" y="16834"/>
                    </a:lnTo>
                    <a:cubicBezTo>
                      <a:pt x="1667" y="16834"/>
                      <a:pt x="849" y="15445"/>
                      <a:pt x="1474" y="14313"/>
                    </a:cubicBezTo>
                    <a:lnTo>
                      <a:pt x="8307" y="2009"/>
                    </a:lnTo>
                    <a:cubicBezTo>
                      <a:pt x="8630" y="1424"/>
                      <a:pt x="9211" y="1132"/>
                      <a:pt x="9792" y="1132"/>
                    </a:cubicBezTo>
                    <a:close/>
                    <a:moveTo>
                      <a:pt x="9792" y="1"/>
                    </a:moveTo>
                    <a:cubicBezTo>
                      <a:pt x="8763" y="1"/>
                      <a:pt x="7815" y="559"/>
                      <a:pt x="7317" y="1462"/>
                    </a:cubicBezTo>
                    <a:lnTo>
                      <a:pt x="483" y="13766"/>
                    </a:lnTo>
                    <a:cubicBezTo>
                      <a:pt x="0" y="14642"/>
                      <a:pt x="15" y="15711"/>
                      <a:pt x="523" y="16574"/>
                    </a:cubicBezTo>
                    <a:cubicBezTo>
                      <a:pt x="1033" y="17435"/>
                      <a:pt x="1960" y="17966"/>
                      <a:pt x="2962" y="17966"/>
                    </a:cubicBezTo>
                    <a:lnTo>
                      <a:pt x="16625" y="17966"/>
                    </a:lnTo>
                    <a:cubicBezTo>
                      <a:pt x="17625" y="17966"/>
                      <a:pt x="18555" y="17435"/>
                      <a:pt x="19062" y="16574"/>
                    </a:cubicBezTo>
                    <a:cubicBezTo>
                      <a:pt x="19572" y="15711"/>
                      <a:pt x="19585" y="14642"/>
                      <a:pt x="19101" y="13766"/>
                    </a:cubicBezTo>
                    <a:lnTo>
                      <a:pt x="12271" y="1462"/>
                    </a:lnTo>
                    <a:cubicBezTo>
                      <a:pt x="11770" y="559"/>
                      <a:pt x="10822" y="1"/>
                      <a:pt x="97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412" name="Google Shape;1412;p29"/>
              <p:cNvSpPr/>
              <p:nvPr/>
            </p:nvSpPr>
            <p:spPr>
              <a:xfrm>
                <a:off x="6438550" y="4723875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413" name="Google Shape;1413;p29"/>
              <p:cNvSpPr/>
              <p:nvPr/>
            </p:nvSpPr>
            <p:spPr>
              <a:xfrm>
                <a:off x="6441950" y="4497425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Safety Vault">
                <a:extLst>
                  <a:ext uri="{FF2B5EF4-FFF2-40B4-BE49-F238E27FC236}">
                    <a16:creationId xmlns:a16="http://schemas.microsoft.com/office/drawing/2014/main" id="{CEE98BE7-2719-A39F-64EA-D8F9D656C1B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25522872"/>
                  </p:ext>
                </p:extLst>
              </p:nvPr>
            </p:nvGraphicFramePr>
            <p:xfrm>
              <a:off x="6120879" y="660897"/>
              <a:ext cx="2013736" cy="270388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013736" cy="2703887"/>
                    </a:xfrm>
                    <a:prstGeom prst="rect">
                      <a:avLst/>
                    </a:prstGeom>
                  </am3d:spPr>
                  <am3d:camera>
                    <am3d:pos x="0" y="0" z="724706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6666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33274" ay="1241709" az="15383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5036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Safety Vault">
                <a:extLst>
                  <a:ext uri="{FF2B5EF4-FFF2-40B4-BE49-F238E27FC236}">
                    <a16:creationId xmlns:a16="http://schemas.microsoft.com/office/drawing/2014/main" id="{CEE98BE7-2719-A39F-64EA-D8F9D656C1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20879" y="660897"/>
                <a:ext cx="2013736" cy="2703887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5C98D6CC-0CE9-B145-9579-35B345BF53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807" y="952607"/>
            <a:ext cx="452256" cy="452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1D4F34E2-3C45-A1E6-B7D8-8E2B7D45EF57}"/>
              </a:ext>
            </a:extLst>
          </p:cNvPr>
          <p:cNvSpPr/>
          <p:nvPr/>
        </p:nvSpPr>
        <p:spPr>
          <a:xfrm>
            <a:off x="7958138" y="817591"/>
            <a:ext cx="529667" cy="538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CA07EF-C205-81D3-B5FC-27455B439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286" y="713920"/>
            <a:ext cx="705970" cy="705970"/>
          </a:xfrm>
          <a:prstGeom prst="rect">
            <a:avLst/>
          </a:prstGeom>
        </p:spPr>
      </p:pic>
      <p:sp>
        <p:nvSpPr>
          <p:cNvPr id="1419" name="Google Shape;1419;p30"/>
          <p:cNvSpPr txBox="1">
            <a:spLocks noGrp="1"/>
          </p:cNvSpPr>
          <p:nvPr>
            <p:ph type="body" idx="1"/>
          </p:nvPr>
        </p:nvSpPr>
        <p:spPr>
          <a:xfrm>
            <a:off x="182250" y="1471611"/>
            <a:ext cx="3818250" cy="33861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dirty="0"/>
          </a:p>
        </p:txBody>
      </p:sp>
      <p:sp>
        <p:nvSpPr>
          <p:cNvPr id="1418" name="Google Shape;1418;p30"/>
          <p:cNvSpPr txBox="1">
            <a:spLocks noGrp="1"/>
          </p:cNvSpPr>
          <p:nvPr>
            <p:ph type="title"/>
          </p:nvPr>
        </p:nvSpPr>
        <p:spPr>
          <a:xfrm>
            <a:off x="604119" y="577990"/>
            <a:ext cx="66513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Какво е </a:t>
            </a:r>
            <a:r>
              <a:rPr lang="en-US" dirty="0" err="1"/>
              <a:t>CyberSafe</a:t>
            </a:r>
            <a:r>
              <a:rPr lang="en-US" dirty="0"/>
              <a:t>?</a:t>
            </a:r>
            <a:br>
              <a:rPr lang="en-US" dirty="0"/>
            </a:br>
            <a:r>
              <a:rPr lang="bg-BG" sz="1200" dirty="0">
                <a:latin typeface="+mj-lt"/>
              </a:rPr>
              <a:t>Работщета функционалност</a:t>
            </a:r>
            <a:endParaRPr sz="1200" dirty="0">
              <a:latin typeface="+mj-lt"/>
            </a:endParaRPr>
          </a:p>
        </p:txBody>
      </p:sp>
      <p:grpSp>
        <p:nvGrpSpPr>
          <p:cNvPr id="5" name="Google Shape;1474;p32">
            <a:extLst>
              <a:ext uri="{FF2B5EF4-FFF2-40B4-BE49-F238E27FC236}">
                <a16:creationId xmlns:a16="http://schemas.microsoft.com/office/drawing/2014/main" id="{9E367D82-6AC3-233A-A1BD-9D6DE5584EBB}"/>
              </a:ext>
            </a:extLst>
          </p:cNvPr>
          <p:cNvGrpSpPr/>
          <p:nvPr/>
        </p:nvGrpSpPr>
        <p:grpSpPr>
          <a:xfrm>
            <a:off x="3129130" y="1843580"/>
            <a:ext cx="5645400" cy="2586000"/>
            <a:chOff x="465150" y="1354950"/>
            <a:chExt cx="5645400" cy="2586000"/>
          </a:xfrm>
        </p:grpSpPr>
        <p:grpSp>
          <p:nvGrpSpPr>
            <p:cNvPr id="6" name="Google Shape;1475;p32">
              <a:extLst>
                <a:ext uri="{FF2B5EF4-FFF2-40B4-BE49-F238E27FC236}">
                  <a16:creationId xmlns:a16="http://schemas.microsoft.com/office/drawing/2014/main" id="{8F393114-FEC5-77D3-893A-C1312CA56FBE}"/>
                </a:ext>
              </a:extLst>
            </p:cNvPr>
            <p:cNvGrpSpPr/>
            <p:nvPr/>
          </p:nvGrpSpPr>
          <p:grpSpPr>
            <a:xfrm>
              <a:off x="465150" y="1507350"/>
              <a:ext cx="5493000" cy="2433600"/>
              <a:chOff x="617550" y="1354950"/>
              <a:chExt cx="5493000" cy="2433600"/>
            </a:xfrm>
          </p:grpSpPr>
          <p:sp>
            <p:nvSpPr>
              <p:cNvPr id="23" name="Google Shape;1476;p32">
                <a:extLst>
                  <a:ext uri="{FF2B5EF4-FFF2-40B4-BE49-F238E27FC236}">
                    <a16:creationId xmlns:a16="http://schemas.microsoft.com/office/drawing/2014/main" id="{ABB9FD46-55CD-46E6-97F7-B560F753C609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" name="Google Shape;1477;p32">
                <a:extLst>
                  <a:ext uri="{FF2B5EF4-FFF2-40B4-BE49-F238E27FC236}">
                    <a16:creationId xmlns:a16="http://schemas.microsoft.com/office/drawing/2014/main" id="{7D592BD0-343F-490E-98FC-4D343E76060C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25" name="Google Shape;1478;p32">
                  <a:extLst>
                    <a:ext uri="{FF2B5EF4-FFF2-40B4-BE49-F238E27FC236}">
                      <a16:creationId xmlns:a16="http://schemas.microsoft.com/office/drawing/2014/main" id="{2C2DDA40-A126-C810-A487-2ABADAAB71D8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" name="Google Shape;1479;p32">
                  <a:extLst>
                    <a:ext uri="{FF2B5EF4-FFF2-40B4-BE49-F238E27FC236}">
                      <a16:creationId xmlns:a16="http://schemas.microsoft.com/office/drawing/2014/main" id="{1EE4C5B5-64CE-4CDF-875F-939EF3C4A51B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7" name="Google Shape;1480;p32">
                    <a:extLst>
                      <a:ext uri="{FF2B5EF4-FFF2-40B4-BE49-F238E27FC236}">
                        <a16:creationId xmlns:a16="http://schemas.microsoft.com/office/drawing/2014/main" id="{EFB03002-1344-F1DF-B5C6-43BDB7D4082C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1481;p32">
                    <a:extLst>
                      <a:ext uri="{FF2B5EF4-FFF2-40B4-BE49-F238E27FC236}">
                        <a16:creationId xmlns:a16="http://schemas.microsoft.com/office/drawing/2014/main" id="{7F2594A3-56E4-6CE0-61E4-055AFC53DAA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1482;p32">
                    <a:extLst>
                      <a:ext uri="{FF2B5EF4-FFF2-40B4-BE49-F238E27FC236}">
                        <a16:creationId xmlns:a16="http://schemas.microsoft.com/office/drawing/2014/main" id="{793E3AA3-0913-D10C-2234-35FAF468E8E6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" name="Google Shape;1483;p32">
              <a:extLst>
                <a:ext uri="{FF2B5EF4-FFF2-40B4-BE49-F238E27FC236}">
                  <a16:creationId xmlns:a16="http://schemas.microsoft.com/office/drawing/2014/main" id="{9D6A5AF2-0824-F0EF-50B2-3ABF5D958602}"/>
                </a:ext>
              </a:extLst>
            </p:cNvPr>
            <p:cNvGrpSpPr/>
            <p:nvPr/>
          </p:nvGrpSpPr>
          <p:grpSpPr>
            <a:xfrm>
              <a:off x="541350" y="1431150"/>
              <a:ext cx="5493000" cy="2433600"/>
              <a:chOff x="617550" y="1354950"/>
              <a:chExt cx="5493000" cy="2433600"/>
            </a:xfrm>
          </p:grpSpPr>
          <p:sp>
            <p:nvSpPr>
              <p:cNvPr id="16" name="Google Shape;1484;p32">
                <a:extLst>
                  <a:ext uri="{FF2B5EF4-FFF2-40B4-BE49-F238E27FC236}">
                    <a16:creationId xmlns:a16="http://schemas.microsoft.com/office/drawing/2014/main" id="{6B203A89-5CA5-9E42-9221-84AEF18158E7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" name="Google Shape;1485;p32">
                <a:extLst>
                  <a:ext uri="{FF2B5EF4-FFF2-40B4-BE49-F238E27FC236}">
                    <a16:creationId xmlns:a16="http://schemas.microsoft.com/office/drawing/2014/main" id="{5AAD2384-0664-91ED-D0AE-0E675C36E9DA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8" name="Google Shape;1486;p32">
                  <a:extLst>
                    <a:ext uri="{FF2B5EF4-FFF2-40B4-BE49-F238E27FC236}">
                      <a16:creationId xmlns:a16="http://schemas.microsoft.com/office/drawing/2014/main" id="{CD008082-860C-15E7-EFDA-AEBD2E092D9A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" name="Google Shape;1487;p32">
                  <a:extLst>
                    <a:ext uri="{FF2B5EF4-FFF2-40B4-BE49-F238E27FC236}">
                      <a16:creationId xmlns:a16="http://schemas.microsoft.com/office/drawing/2014/main" id="{6FE6F643-2E8B-E82A-D555-85F3ABD0651C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0" name="Google Shape;1488;p32">
                    <a:extLst>
                      <a:ext uri="{FF2B5EF4-FFF2-40B4-BE49-F238E27FC236}">
                        <a16:creationId xmlns:a16="http://schemas.microsoft.com/office/drawing/2014/main" id="{0D2D181B-8289-29BA-7B63-303FD1FA9BD2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1489;p32">
                    <a:extLst>
                      <a:ext uri="{FF2B5EF4-FFF2-40B4-BE49-F238E27FC236}">
                        <a16:creationId xmlns:a16="http://schemas.microsoft.com/office/drawing/2014/main" id="{4FFB379C-1A4C-F747-B5D8-95CBEE4F3D7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1490;p32">
                    <a:extLst>
                      <a:ext uri="{FF2B5EF4-FFF2-40B4-BE49-F238E27FC236}">
                        <a16:creationId xmlns:a16="http://schemas.microsoft.com/office/drawing/2014/main" id="{4E1894E5-83E5-EFCF-F18D-6AC97D06126C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" name="Google Shape;1491;p32">
              <a:extLst>
                <a:ext uri="{FF2B5EF4-FFF2-40B4-BE49-F238E27FC236}">
                  <a16:creationId xmlns:a16="http://schemas.microsoft.com/office/drawing/2014/main" id="{EBBEEBD1-7CA2-5333-507C-8EA35B3BFA82}"/>
                </a:ext>
              </a:extLst>
            </p:cNvPr>
            <p:cNvGrpSpPr/>
            <p:nvPr/>
          </p:nvGrpSpPr>
          <p:grpSpPr>
            <a:xfrm>
              <a:off x="617550" y="1354950"/>
              <a:ext cx="5493000" cy="2433600"/>
              <a:chOff x="617550" y="1354950"/>
              <a:chExt cx="5493000" cy="2433600"/>
            </a:xfrm>
          </p:grpSpPr>
          <p:sp>
            <p:nvSpPr>
              <p:cNvPr id="9" name="Google Shape;1492;p32">
                <a:extLst>
                  <a:ext uri="{FF2B5EF4-FFF2-40B4-BE49-F238E27FC236}">
                    <a16:creationId xmlns:a16="http://schemas.microsoft.com/office/drawing/2014/main" id="{CF8ACE57-A655-EE92-12F0-B68757719DEC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" name="Google Shape;1493;p32">
                <a:extLst>
                  <a:ext uri="{FF2B5EF4-FFF2-40B4-BE49-F238E27FC236}">
                    <a16:creationId xmlns:a16="http://schemas.microsoft.com/office/drawing/2014/main" id="{831CB12A-AE76-EDBF-74C0-CD963EF778B2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1" name="Google Shape;1494;p32">
                  <a:extLst>
                    <a:ext uri="{FF2B5EF4-FFF2-40B4-BE49-F238E27FC236}">
                      <a16:creationId xmlns:a16="http://schemas.microsoft.com/office/drawing/2014/main" id="{8C56D210-61BD-DE4E-966F-3474B6E68389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" name="Google Shape;1495;p32">
                  <a:extLst>
                    <a:ext uri="{FF2B5EF4-FFF2-40B4-BE49-F238E27FC236}">
                      <a16:creationId xmlns:a16="http://schemas.microsoft.com/office/drawing/2014/main" id="{52B4F2AB-5266-0B5C-9F7F-096111422C1E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" name="Google Shape;1496;p32">
                    <a:extLst>
                      <a:ext uri="{FF2B5EF4-FFF2-40B4-BE49-F238E27FC236}">
                        <a16:creationId xmlns:a16="http://schemas.microsoft.com/office/drawing/2014/main" id="{F097148F-4D58-3E6C-C183-A0E4604CE4A3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" name="Google Shape;1497;p32">
                    <a:extLst>
                      <a:ext uri="{FF2B5EF4-FFF2-40B4-BE49-F238E27FC236}">
                        <a16:creationId xmlns:a16="http://schemas.microsoft.com/office/drawing/2014/main" id="{97F128DB-1E74-4180-62C1-EE2E569B786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" name="Google Shape;1498;p32">
                    <a:extLst>
                      <a:ext uri="{FF2B5EF4-FFF2-40B4-BE49-F238E27FC236}">
                        <a16:creationId xmlns:a16="http://schemas.microsoft.com/office/drawing/2014/main" id="{7D420BA4-8979-B172-E281-A9E908EC9B8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afety Vault">
                <a:extLst>
                  <a:ext uri="{FF2B5EF4-FFF2-40B4-BE49-F238E27FC236}">
                    <a16:creationId xmlns:a16="http://schemas.microsoft.com/office/drawing/2014/main" id="{60905928-2D67-24D4-92CB-59C7AC92E47A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94678894"/>
                  </p:ext>
                </p:extLst>
              </p:nvPr>
            </p:nvGraphicFramePr>
            <p:xfrm>
              <a:off x="221609" y="1571096"/>
              <a:ext cx="2791962" cy="313096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791962" cy="3130968"/>
                    </a:xfrm>
                    <a:prstGeom prst="rect">
                      <a:avLst/>
                    </a:prstGeom>
                  </am3d:spPr>
                  <am3d:camera>
                    <am3d:pos x="0" y="0" z="72470626"/>
                    <am3d:up dx="0" dy="36000000" dz="0"/>
                    <am3d:lookAt x="0" y="0" z="0"/>
                    <am3d:perspective fov="2335621"/>
                  </am3d:camera>
                  <am3d:trans>
                    <am3d:meterPerModelUnit n="666666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893201" ay="2289041" az="-559523"/>
                    <am3d:postTrans dx="0" dy="0" dz="0"/>
                  </am3d:trans>
                  <am3d:raster rName="Office3DRenderer" rVer="16.0.8326">
                    <am3d:blip r:embed="rId5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afety Vault">
                <a:extLst>
                  <a:ext uri="{FF2B5EF4-FFF2-40B4-BE49-F238E27FC236}">
                    <a16:creationId xmlns:a16="http://schemas.microsoft.com/office/drawing/2014/main" id="{60905928-2D67-24D4-92CB-59C7AC92E4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1609" y="1571096"/>
                <a:ext cx="2791962" cy="3130968"/>
              </a:xfrm>
              <a:prstGeom prst="rect">
                <a:avLst/>
              </a:prstGeom>
            </p:spPr>
          </p:pic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BAF226F3-CDE8-6680-577C-FF4BFAEE47E0}"/>
              </a:ext>
            </a:extLst>
          </p:cNvPr>
          <p:cNvSpPr txBox="1"/>
          <p:nvPr/>
        </p:nvSpPr>
        <p:spPr>
          <a:xfrm>
            <a:off x="3461128" y="2617202"/>
            <a:ext cx="48289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CyberSafe</a:t>
            </a:r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</a:t>
            </a:r>
            <a:r>
              <a:rPr lang="ru-RU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интерактивна онлайн образователна платформа, целяща да образова младите в ползването на безбройните интернет платформи, като ги научи да се предпазвят от битови хакерски атаки.</a:t>
            </a:r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30"/>
          <p:cNvSpPr txBox="1">
            <a:spLocks noGrp="1"/>
          </p:cNvSpPr>
          <p:nvPr>
            <p:ph type="body" idx="1"/>
          </p:nvPr>
        </p:nvSpPr>
        <p:spPr>
          <a:xfrm>
            <a:off x="182250" y="1471611"/>
            <a:ext cx="3818250" cy="33861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dirty="0"/>
          </a:p>
        </p:txBody>
      </p:sp>
      <p:grpSp>
        <p:nvGrpSpPr>
          <p:cNvPr id="5" name="Google Shape;1474;p32">
            <a:extLst>
              <a:ext uri="{FF2B5EF4-FFF2-40B4-BE49-F238E27FC236}">
                <a16:creationId xmlns:a16="http://schemas.microsoft.com/office/drawing/2014/main" id="{9E367D82-6AC3-233A-A1BD-9D6DE5584EBB}"/>
              </a:ext>
            </a:extLst>
          </p:cNvPr>
          <p:cNvGrpSpPr/>
          <p:nvPr/>
        </p:nvGrpSpPr>
        <p:grpSpPr>
          <a:xfrm>
            <a:off x="1379018" y="1542385"/>
            <a:ext cx="5886550" cy="2844937"/>
            <a:chOff x="465150" y="1354950"/>
            <a:chExt cx="5645400" cy="2586000"/>
          </a:xfrm>
        </p:grpSpPr>
        <p:grpSp>
          <p:nvGrpSpPr>
            <p:cNvPr id="6" name="Google Shape;1475;p32">
              <a:extLst>
                <a:ext uri="{FF2B5EF4-FFF2-40B4-BE49-F238E27FC236}">
                  <a16:creationId xmlns:a16="http://schemas.microsoft.com/office/drawing/2014/main" id="{8F393114-FEC5-77D3-893A-C1312CA56FBE}"/>
                </a:ext>
              </a:extLst>
            </p:cNvPr>
            <p:cNvGrpSpPr/>
            <p:nvPr/>
          </p:nvGrpSpPr>
          <p:grpSpPr>
            <a:xfrm>
              <a:off x="465150" y="1507350"/>
              <a:ext cx="5493000" cy="2433600"/>
              <a:chOff x="617550" y="1354950"/>
              <a:chExt cx="5493000" cy="2433600"/>
            </a:xfrm>
          </p:grpSpPr>
          <p:sp>
            <p:nvSpPr>
              <p:cNvPr id="23" name="Google Shape;1476;p32">
                <a:extLst>
                  <a:ext uri="{FF2B5EF4-FFF2-40B4-BE49-F238E27FC236}">
                    <a16:creationId xmlns:a16="http://schemas.microsoft.com/office/drawing/2014/main" id="{ABB9FD46-55CD-46E6-97F7-B560F753C609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" name="Google Shape;1477;p32">
                <a:extLst>
                  <a:ext uri="{FF2B5EF4-FFF2-40B4-BE49-F238E27FC236}">
                    <a16:creationId xmlns:a16="http://schemas.microsoft.com/office/drawing/2014/main" id="{7D592BD0-343F-490E-98FC-4D343E76060C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25" name="Google Shape;1478;p32">
                  <a:extLst>
                    <a:ext uri="{FF2B5EF4-FFF2-40B4-BE49-F238E27FC236}">
                      <a16:creationId xmlns:a16="http://schemas.microsoft.com/office/drawing/2014/main" id="{2C2DDA40-A126-C810-A487-2ABADAAB71D8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" name="Google Shape;1479;p32">
                  <a:extLst>
                    <a:ext uri="{FF2B5EF4-FFF2-40B4-BE49-F238E27FC236}">
                      <a16:creationId xmlns:a16="http://schemas.microsoft.com/office/drawing/2014/main" id="{1EE4C5B5-64CE-4CDF-875F-939EF3C4A51B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7" name="Google Shape;1480;p32">
                    <a:extLst>
                      <a:ext uri="{FF2B5EF4-FFF2-40B4-BE49-F238E27FC236}">
                        <a16:creationId xmlns:a16="http://schemas.microsoft.com/office/drawing/2014/main" id="{EFB03002-1344-F1DF-B5C6-43BDB7D4082C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1481;p32">
                    <a:extLst>
                      <a:ext uri="{FF2B5EF4-FFF2-40B4-BE49-F238E27FC236}">
                        <a16:creationId xmlns:a16="http://schemas.microsoft.com/office/drawing/2014/main" id="{7F2594A3-56E4-6CE0-61E4-055AFC53DAA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1482;p32">
                    <a:extLst>
                      <a:ext uri="{FF2B5EF4-FFF2-40B4-BE49-F238E27FC236}">
                        <a16:creationId xmlns:a16="http://schemas.microsoft.com/office/drawing/2014/main" id="{793E3AA3-0913-D10C-2234-35FAF468E8E6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" name="Google Shape;1483;p32">
              <a:extLst>
                <a:ext uri="{FF2B5EF4-FFF2-40B4-BE49-F238E27FC236}">
                  <a16:creationId xmlns:a16="http://schemas.microsoft.com/office/drawing/2014/main" id="{9D6A5AF2-0824-F0EF-50B2-3ABF5D958602}"/>
                </a:ext>
              </a:extLst>
            </p:cNvPr>
            <p:cNvGrpSpPr/>
            <p:nvPr/>
          </p:nvGrpSpPr>
          <p:grpSpPr>
            <a:xfrm>
              <a:off x="541350" y="1431150"/>
              <a:ext cx="5493000" cy="2433600"/>
              <a:chOff x="617550" y="1354950"/>
              <a:chExt cx="5493000" cy="2433600"/>
            </a:xfrm>
          </p:grpSpPr>
          <p:sp>
            <p:nvSpPr>
              <p:cNvPr id="16" name="Google Shape;1484;p32">
                <a:extLst>
                  <a:ext uri="{FF2B5EF4-FFF2-40B4-BE49-F238E27FC236}">
                    <a16:creationId xmlns:a16="http://schemas.microsoft.com/office/drawing/2014/main" id="{6B203A89-5CA5-9E42-9221-84AEF18158E7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" name="Google Shape;1485;p32">
                <a:extLst>
                  <a:ext uri="{FF2B5EF4-FFF2-40B4-BE49-F238E27FC236}">
                    <a16:creationId xmlns:a16="http://schemas.microsoft.com/office/drawing/2014/main" id="{5AAD2384-0664-91ED-D0AE-0E675C36E9DA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8" name="Google Shape;1486;p32">
                  <a:extLst>
                    <a:ext uri="{FF2B5EF4-FFF2-40B4-BE49-F238E27FC236}">
                      <a16:creationId xmlns:a16="http://schemas.microsoft.com/office/drawing/2014/main" id="{CD008082-860C-15E7-EFDA-AEBD2E092D9A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" name="Google Shape;1487;p32">
                  <a:extLst>
                    <a:ext uri="{FF2B5EF4-FFF2-40B4-BE49-F238E27FC236}">
                      <a16:creationId xmlns:a16="http://schemas.microsoft.com/office/drawing/2014/main" id="{6FE6F643-2E8B-E82A-D555-85F3ABD0651C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0" name="Google Shape;1488;p32">
                    <a:extLst>
                      <a:ext uri="{FF2B5EF4-FFF2-40B4-BE49-F238E27FC236}">
                        <a16:creationId xmlns:a16="http://schemas.microsoft.com/office/drawing/2014/main" id="{0D2D181B-8289-29BA-7B63-303FD1FA9BD2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1489;p32">
                    <a:extLst>
                      <a:ext uri="{FF2B5EF4-FFF2-40B4-BE49-F238E27FC236}">
                        <a16:creationId xmlns:a16="http://schemas.microsoft.com/office/drawing/2014/main" id="{4FFB379C-1A4C-F747-B5D8-95CBEE4F3D7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1490;p32">
                    <a:extLst>
                      <a:ext uri="{FF2B5EF4-FFF2-40B4-BE49-F238E27FC236}">
                        <a16:creationId xmlns:a16="http://schemas.microsoft.com/office/drawing/2014/main" id="{4E1894E5-83E5-EFCF-F18D-6AC97D06126C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" name="Google Shape;1491;p32">
              <a:extLst>
                <a:ext uri="{FF2B5EF4-FFF2-40B4-BE49-F238E27FC236}">
                  <a16:creationId xmlns:a16="http://schemas.microsoft.com/office/drawing/2014/main" id="{EBBEEBD1-7CA2-5333-507C-8EA35B3BFA82}"/>
                </a:ext>
              </a:extLst>
            </p:cNvPr>
            <p:cNvGrpSpPr/>
            <p:nvPr/>
          </p:nvGrpSpPr>
          <p:grpSpPr>
            <a:xfrm>
              <a:off x="617550" y="1354950"/>
              <a:ext cx="5493000" cy="2433600"/>
              <a:chOff x="617550" y="1354950"/>
              <a:chExt cx="5493000" cy="2433600"/>
            </a:xfrm>
          </p:grpSpPr>
          <p:sp>
            <p:nvSpPr>
              <p:cNvPr id="9" name="Google Shape;1492;p32">
                <a:extLst>
                  <a:ext uri="{FF2B5EF4-FFF2-40B4-BE49-F238E27FC236}">
                    <a16:creationId xmlns:a16="http://schemas.microsoft.com/office/drawing/2014/main" id="{CF8ACE57-A655-EE92-12F0-B68757719DEC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0" name="Google Shape;1493;p32">
                <a:extLst>
                  <a:ext uri="{FF2B5EF4-FFF2-40B4-BE49-F238E27FC236}">
                    <a16:creationId xmlns:a16="http://schemas.microsoft.com/office/drawing/2014/main" id="{831CB12A-AE76-EDBF-74C0-CD963EF778B2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1" name="Google Shape;1494;p32">
                  <a:extLst>
                    <a:ext uri="{FF2B5EF4-FFF2-40B4-BE49-F238E27FC236}">
                      <a16:creationId xmlns:a16="http://schemas.microsoft.com/office/drawing/2014/main" id="{8C56D210-61BD-DE4E-966F-3474B6E68389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12" name="Google Shape;1495;p32">
                  <a:extLst>
                    <a:ext uri="{FF2B5EF4-FFF2-40B4-BE49-F238E27FC236}">
                      <a16:creationId xmlns:a16="http://schemas.microsoft.com/office/drawing/2014/main" id="{52B4F2AB-5266-0B5C-9F7F-096111422C1E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" name="Google Shape;1496;p32">
                    <a:extLst>
                      <a:ext uri="{FF2B5EF4-FFF2-40B4-BE49-F238E27FC236}">
                        <a16:creationId xmlns:a16="http://schemas.microsoft.com/office/drawing/2014/main" id="{F097148F-4D58-3E6C-C183-A0E4604CE4A3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" name="Google Shape;1497;p32">
                    <a:extLst>
                      <a:ext uri="{FF2B5EF4-FFF2-40B4-BE49-F238E27FC236}">
                        <a16:creationId xmlns:a16="http://schemas.microsoft.com/office/drawing/2014/main" id="{97F128DB-1E74-4180-62C1-EE2E569B786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" name="Google Shape;1498;p32">
                    <a:extLst>
                      <a:ext uri="{FF2B5EF4-FFF2-40B4-BE49-F238E27FC236}">
                        <a16:creationId xmlns:a16="http://schemas.microsoft.com/office/drawing/2014/main" id="{7D420BA4-8979-B172-E281-A9E908EC9B8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68987DE-6DD0-3AF1-C337-48A567775372}"/>
              </a:ext>
            </a:extLst>
          </p:cNvPr>
          <p:cNvSpPr txBox="1"/>
          <p:nvPr/>
        </p:nvSpPr>
        <p:spPr>
          <a:xfrm>
            <a:off x="1684243" y="2544529"/>
            <a:ext cx="5581285" cy="1120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  <a:spcAft>
                <a:spcPts val="800"/>
              </a:spcAft>
            </a:pPr>
            <a:r>
              <a:rPr lang="en-US" dirty="0"/>
              <a:t>  </a:t>
            </a:r>
            <a:r>
              <a:rPr lang="bg-BG" dirty="0"/>
              <a:t>В днешно време всички трябва да имаме базови познания как дори и с малки усилия да се предпазваме онлайн</a:t>
            </a:r>
          </a:p>
          <a:p>
            <a:pPr lvl="1" algn="ctr">
              <a:lnSpc>
                <a:spcPct val="150000"/>
              </a:lnSpc>
              <a:spcAft>
                <a:spcPts val="800"/>
              </a:spcAft>
            </a:pPr>
            <a:endParaRPr lang="en-GB" dirty="0">
              <a:effectLst/>
              <a:latin typeface="Bahnschrift SemiBol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5E214B-8C62-A061-97E4-A75ADF4E07AF}"/>
              </a:ext>
            </a:extLst>
          </p:cNvPr>
          <p:cNvSpPr txBox="1"/>
          <p:nvPr/>
        </p:nvSpPr>
        <p:spPr>
          <a:xfrm>
            <a:off x="182250" y="418489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3200" dirty="0"/>
              <a:t>Защо </a:t>
            </a:r>
            <a:r>
              <a:rPr lang="en-GB" sz="3200" dirty="0" err="1"/>
              <a:t>CyberSafe</a:t>
            </a:r>
            <a:r>
              <a:rPr lang="en-GB" sz="3200" dirty="0"/>
              <a:t>?</a:t>
            </a:r>
            <a:endParaRPr lang="bg-BG" sz="32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8039452A-3507-0982-9718-DBB5AB9F7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507" y="1478766"/>
            <a:ext cx="452256" cy="45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052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/>
          <p:nvPr/>
        </p:nvSpPr>
        <p:spPr>
          <a:xfrm>
            <a:off x="722379" y="3248387"/>
            <a:ext cx="694200" cy="618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31"/>
          <p:cNvSpPr/>
          <p:nvPr/>
        </p:nvSpPr>
        <p:spPr>
          <a:xfrm>
            <a:off x="722379" y="3945762"/>
            <a:ext cx="694200" cy="6180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1429" name="Google Shape;1429;p31"/>
          <p:cNvSpPr/>
          <p:nvPr/>
        </p:nvSpPr>
        <p:spPr>
          <a:xfrm>
            <a:off x="1510681" y="3271600"/>
            <a:ext cx="3012900" cy="1315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31"/>
          <p:cNvSpPr/>
          <p:nvPr/>
        </p:nvSpPr>
        <p:spPr>
          <a:xfrm>
            <a:off x="722376" y="1576575"/>
            <a:ext cx="694200" cy="6180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31"/>
          <p:cNvSpPr/>
          <p:nvPr/>
        </p:nvSpPr>
        <p:spPr>
          <a:xfrm>
            <a:off x="722376" y="2273950"/>
            <a:ext cx="694200" cy="618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31"/>
          <p:cNvSpPr/>
          <p:nvPr/>
        </p:nvSpPr>
        <p:spPr>
          <a:xfrm>
            <a:off x="1510681" y="1576450"/>
            <a:ext cx="3012900" cy="1315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7" name="Google Shape;1437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438" name="Google Shape;1438;p31"/>
          <p:cNvSpPr txBox="1">
            <a:spLocks noGrp="1"/>
          </p:cNvSpPr>
          <p:nvPr>
            <p:ph type="subTitle" idx="1"/>
          </p:nvPr>
        </p:nvSpPr>
        <p:spPr>
          <a:xfrm>
            <a:off x="1510681" y="1945037"/>
            <a:ext cx="2898290" cy="5783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Дигитална  грамотност</a:t>
            </a:r>
          </a:p>
        </p:txBody>
      </p:sp>
      <p:sp>
        <p:nvSpPr>
          <p:cNvPr id="1456" name="Google Shape;1456;p31"/>
          <p:cNvSpPr txBox="1">
            <a:spLocks noGrp="1"/>
          </p:cNvSpPr>
          <p:nvPr>
            <p:ph type="title" idx="3"/>
          </p:nvPr>
        </p:nvSpPr>
        <p:spPr>
          <a:xfrm>
            <a:off x="722379" y="3293687"/>
            <a:ext cx="6942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58" name="Google Shape;1458;p31"/>
          <p:cNvSpPr txBox="1">
            <a:spLocks noGrp="1"/>
          </p:cNvSpPr>
          <p:nvPr>
            <p:ph type="subTitle" idx="4"/>
          </p:nvPr>
        </p:nvSpPr>
        <p:spPr>
          <a:xfrm>
            <a:off x="1685131" y="3743650"/>
            <a:ext cx="266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По-добро бъдеще</a:t>
            </a:r>
            <a:endParaRPr dirty="0"/>
          </a:p>
        </p:txBody>
      </p:sp>
      <p:sp>
        <p:nvSpPr>
          <p:cNvPr id="1436" name="Google Shape;1436;p31"/>
          <p:cNvSpPr txBox="1">
            <a:spLocks noGrp="1"/>
          </p:cNvSpPr>
          <p:nvPr>
            <p:ph type="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Основни цели</a:t>
            </a:r>
            <a:br>
              <a:rPr lang="ru-RU"/>
            </a:br>
            <a:r>
              <a:rPr lang="ru-RU" sz="1100"/>
              <a:t>На този етап*</a:t>
            </a:r>
            <a:endParaRPr lang="ru-RU" dirty="0"/>
          </a:p>
        </p:txBody>
      </p:sp>
      <p:sp>
        <p:nvSpPr>
          <p:cNvPr id="1447" name="Google Shape;1447;p31"/>
          <p:cNvSpPr/>
          <p:nvPr/>
        </p:nvSpPr>
        <p:spPr>
          <a:xfrm>
            <a:off x="888371" y="4063148"/>
            <a:ext cx="362217" cy="360835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52" name="Google Shape;1452;p31"/>
          <p:cNvSpPr/>
          <p:nvPr/>
        </p:nvSpPr>
        <p:spPr>
          <a:xfrm>
            <a:off x="906366" y="2415027"/>
            <a:ext cx="364364" cy="360816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  <p:grpSp>
        <p:nvGrpSpPr>
          <p:cNvPr id="1460" name="Google Shape;1460;p31"/>
          <p:cNvGrpSpPr/>
          <p:nvPr/>
        </p:nvGrpSpPr>
        <p:grpSpPr>
          <a:xfrm>
            <a:off x="7084261" y="581775"/>
            <a:ext cx="580994" cy="683788"/>
            <a:chOff x="7084261" y="581775"/>
            <a:chExt cx="580994" cy="683788"/>
          </a:xfrm>
        </p:grpSpPr>
        <p:sp>
          <p:nvSpPr>
            <p:cNvPr id="1461" name="Google Shape;1461;p31"/>
            <p:cNvSpPr/>
            <p:nvPr/>
          </p:nvSpPr>
          <p:spPr>
            <a:xfrm>
              <a:off x="7084261" y="581775"/>
              <a:ext cx="398700" cy="3987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1"/>
            <p:cNvSpPr/>
            <p:nvPr/>
          </p:nvSpPr>
          <p:spPr>
            <a:xfrm>
              <a:off x="7160161" y="657675"/>
              <a:ext cx="246900" cy="246900"/>
            </a:xfrm>
            <a:prstGeom prst="noSmoking">
              <a:avLst>
                <a:gd name="adj" fmla="val 1875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1"/>
            <p:cNvSpPr/>
            <p:nvPr/>
          </p:nvSpPr>
          <p:spPr>
            <a:xfrm>
              <a:off x="7321756" y="789088"/>
              <a:ext cx="343500" cy="476475"/>
            </a:xfrm>
            <a:custGeom>
              <a:avLst/>
              <a:gdLst/>
              <a:ahLst/>
              <a:cxnLst/>
              <a:rect l="l" t="t" r="r" b="b"/>
              <a:pathLst>
                <a:path w="13740" h="19059" extrusionOk="0">
                  <a:moveTo>
                    <a:pt x="0" y="0"/>
                  </a:moveTo>
                  <a:lnTo>
                    <a:pt x="1945" y="16414"/>
                  </a:lnTo>
                  <a:lnTo>
                    <a:pt x="5350" y="11885"/>
                  </a:lnTo>
                  <a:lnTo>
                    <a:pt x="9149" y="19058"/>
                  </a:lnTo>
                  <a:lnTo>
                    <a:pt x="12949" y="16444"/>
                  </a:lnTo>
                  <a:lnTo>
                    <a:pt x="7812" y="10213"/>
                  </a:lnTo>
                  <a:lnTo>
                    <a:pt x="13739" y="93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 descr="Safety Vault">
                <a:extLst>
                  <a:ext uri="{FF2B5EF4-FFF2-40B4-BE49-F238E27FC236}">
                    <a16:creationId xmlns:a16="http://schemas.microsoft.com/office/drawing/2014/main" id="{76C9C21F-4F15-DE31-67B4-33206E8155E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50940497"/>
                  </p:ext>
                </p:extLst>
              </p:nvPr>
            </p:nvGraphicFramePr>
            <p:xfrm>
              <a:off x="5336138" y="1476963"/>
              <a:ext cx="2843696" cy="315000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843696" cy="3150002"/>
                    </a:xfrm>
                    <a:prstGeom prst="rect">
                      <a:avLst/>
                    </a:prstGeom>
                  </am3d:spPr>
                  <am3d:camera>
                    <am3d:pos x="0" y="0" z="724706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6666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15907" ay="-2985839" az="-31814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91133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 descr="Safety Vault">
                <a:extLst>
                  <a:ext uri="{FF2B5EF4-FFF2-40B4-BE49-F238E27FC236}">
                    <a16:creationId xmlns:a16="http://schemas.microsoft.com/office/drawing/2014/main" id="{76C9C21F-4F15-DE31-67B4-33206E8155E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36138" y="1476963"/>
                <a:ext cx="2843696" cy="3150002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37A5CB76-438C-0274-EE61-91146D68B4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9003" y="1528250"/>
            <a:ext cx="452256" cy="452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3" name="Google Shape;1733;p38"/>
          <p:cNvGrpSpPr/>
          <p:nvPr/>
        </p:nvGrpSpPr>
        <p:grpSpPr>
          <a:xfrm>
            <a:off x="668543" y="1495600"/>
            <a:ext cx="7699594" cy="3112847"/>
            <a:chOff x="495045" y="1057250"/>
            <a:chExt cx="7699594" cy="3112847"/>
          </a:xfrm>
        </p:grpSpPr>
        <p:sp>
          <p:nvSpPr>
            <p:cNvPr id="1734" name="Google Shape;1734;p38"/>
            <p:cNvSpPr/>
            <p:nvPr/>
          </p:nvSpPr>
          <p:spPr>
            <a:xfrm>
              <a:off x="495045" y="1057250"/>
              <a:ext cx="7699594" cy="3112847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5" name="Google Shape;1735;p38"/>
            <p:cNvGrpSpPr/>
            <p:nvPr/>
          </p:nvGrpSpPr>
          <p:grpSpPr>
            <a:xfrm flipH="1">
              <a:off x="559172" y="1122848"/>
              <a:ext cx="560767" cy="139276"/>
              <a:chOff x="4771000" y="1122848"/>
              <a:chExt cx="560767" cy="139276"/>
            </a:xfrm>
          </p:grpSpPr>
          <p:grpSp>
            <p:nvGrpSpPr>
              <p:cNvPr id="1736" name="Google Shape;1736;p38"/>
              <p:cNvGrpSpPr/>
              <p:nvPr/>
            </p:nvGrpSpPr>
            <p:grpSpPr>
              <a:xfrm>
                <a:off x="5192567" y="1122848"/>
                <a:ext cx="139200" cy="139200"/>
                <a:chOff x="5192567" y="1122848"/>
                <a:chExt cx="139200" cy="139200"/>
              </a:xfrm>
            </p:grpSpPr>
            <p:sp>
              <p:nvSpPr>
                <p:cNvPr id="1737" name="Google Shape;1737;p38"/>
                <p:cNvSpPr/>
                <p:nvPr/>
              </p:nvSpPr>
              <p:spPr>
                <a:xfrm>
                  <a:off x="5192567" y="1122848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38"/>
                <p:cNvSpPr/>
                <p:nvPr/>
              </p:nvSpPr>
              <p:spPr>
                <a:xfrm rot="5400000">
                  <a:off x="5234842" y="1164441"/>
                  <a:ext cx="54682" cy="54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38"/>
                <p:cNvSpPr/>
                <p:nvPr/>
              </p:nvSpPr>
              <p:spPr>
                <a:xfrm rot="5400000">
                  <a:off x="5234842" y="1164441"/>
                  <a:ext cx="54682" cy="54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0" name="Google Shape;1740;p38"/>
              <p:cNvGrpSpPr/>
              <p:nvPr/>
            </p:nvGrpSpPr>
            <p:grpSpPr>
              <a:xfrm>
                <a:off x="4771000" y="1122849"/>
                <a:ext cx="139200" cy="139200"/>
                <a:chOff x="5192500" y="1122925"/>
                <a:chExt cx="139200" cy="139200"/>
              </a:xfrm>
            </p:grpSpPr>
            <p:sp>
              <p:nvSpPr>
                <p:cNvPr id="1741" name="Google Shape;1741;p38"/>
                <p:cNvSpPr/>
                <p:nvPr/>
              </p:nvSpPr>
              <p:spPr>
                <a:xfrm>
                  <a:off x="5192500" y="1122925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38"/>
                <p:cNvSpPr/>
                <p:nvPr/>
              </p:nvSpPr>
              <p:spPr>
                <a:xfrm rot="2700000">
                  <a:off x="5234299" y="1164701"/>
                  <a:ext cx="54684" cy="54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3" name="Google Shape;1743;p38"/>
              <p:cNvGrpSpPr/>
              <p:nvPr/>
            </p:nvGrpSpPr>
            <p:grpSpPr>
              <a:xfrm>
                <a:off x="4981783" y="1122924"/>
                <a:ext cx="139200" cy="139200"/>
                <a:chOff x="4981783" y="1122924"/>
                <a:chExt cx="139200" cy="139200"/>
              </a:xfrm>
            </p:grpSpPr>
            <p:sp>
              <p:nvSpPr>
                <p:cNvPr id="1744" name="Google Shape;1744;p38"/>
                <p:cNvSpPr/>
                <p:nvPr/>
              </p:nvSpPr>
              <p:spPr>
                <a:xfrm>
                  <a:off x="4981783" y="1122924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" name="Google Shape;1745;p38"/>
                <p:cNvSpPr/>
                <p:nvPr/>
              </p:nvSpPr>
              <p:spPr>
                <a:xfrm>
                  <a:off x="5026333" y="1167474"/>
                  <a:ext cx="50100" cy="50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746" name="3D Model 15"/>
          <p:cNvGrpSpPr/>
          <p:nvPr/>
        </p:nvGrpSpPr>
        <p:grpSpPr>
          <a:xfrm>
            <a:off x="3706575" y="1730524"/>
            <a:ext cx="1731000" cy="2643000"/>
            <a:chOff x="3706575" y="1730524"/>
            <a:chExt cx="1731000" cy="2643000"/>
          </a:xfrm>
        </p:grpSpPr>
        <p:sp>
          <p:nvSpPr>
            <p:cNvPr id="1747" name="Google Shape;1747;p38"/>
            <p:cNvSpPr/>
            <p:nvPr/>
          </p:nvSpPr>
          <p:spPr>
            <a:xfrm>
              <a:off x="3706575" y="1730524"/>
              <a:ext cx="1731000" cy="2643000"/>
            </a:xfrm>
            <a:prstGeom prst="roundRect">
              <a:avLst>
                <a:gd name="adj" fmla="val 4677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8" name="Google Shape;1748;p38"/>
            <p:cNvGrpSpPr/>
            <p:nvPr/>
          </p:nvGrpSpPr>
          <p:grpSpPr>
            <a:xfrm>
              <a:off x="4363472" y="1816811"/>
              <a:ext cx="417053" cy="2470426"/>
              <a:chOff x="2648725" y="1048599"/>
              <a:chExt cx="517500" cy="3065425"/>
            </a:xfrm>
          </p:grpSpPr>
          <p:sp>
            <p:nvSpPr>
              <p:cNvPr id="1749" name="Google Shape;1749;p38"/>
              <p:cNvSpPr/>
              <p:nvPr/>
            </p:nvSpPr>
            <p:spPr>
              <a:xfrm>
                <a:off x="2648725" y="4007224"/>
                <a:ext cx="517500" cy="106800"/>
              </a:xfrm>
              <a:prstGeom prst="roundRect">
                <a:avLst>
                  <a:gd name="adj" fmla="val 4677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8"/>
              <p:cNvSpPr/>
              <p:nvPr/>
            </p:nvSpPr>
            <p:spPr>
              <a:xfrm>
                <a:off x="2852575" y="1048599"/>
                <a:ext cx="109800" cy="1068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51" name="Google Shape;1751;p38"/>
            <p:cNvSpPr/>
            <p:nvPr/>
          </p:nvSpPr>
          <p:spPr>
            <a:xfrm>
              <a:off x="3801850" y="1991974"/>
              <a:ext cx="1540200" cy="2120100"/>
            </a:xfrm>
            <a:prstGeom prst="roundRect">
              <a:avLst>
                <a:gd name="adj" fmla="val 4677"/>
              </a:avLst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2" name="Google Shape;1752;p38"/>
          <p:cNvSpPr/>
          <p:nvPr/>
        </p:nvSpPr>
        <p:spPr>
          <a:xfrm>
            <a:off x="2783881" y="3222004"/>
            <a:ext cx="807300" cy="8073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38"/>
          <p:cNvSpPr/>
          <p:nvPr/>
        </p:nvSpPr>
        <p:spPr>
          <a:xfrm>
            <a:off x="5552819" y="3222011"/>
            <a:ext cx="807300" cy="8073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38"/>
          <p:cNvSpPr/>
          <p:nvPr/>
        </p:nvSpPr>
        <p:spPr>
          <a:xfrm>
            <a:off x="2783881" y="2071679"/>
            <a:ext cx="807300" cy="8073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38"/>
          <p:cNvSpPr/>
          <p:nvPr/>
        </p:nvSpPr>
        <p:spPr>
          <a:xfrm>
            <a:off x="5552819" y="2071679"/>
            <a:ext cx="807300" cy="8073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38"/>
          <p:cNvSpPr txBox="1">
            <a:spLocks noGrp="1"/>
          </p:cNvSpPr>
          <p:nvPr>
            <p:ph type="title"/>
          </p:nvPr>
        </p:nvSpPr>
        <p:spPr>
          <a:xfrm>
            <a:off x="617549" y="556400"/>
            <a:ext cx="7780829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Как протича процеса на обучение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757" name="Google Shape;1757;p38"/>
          <p:cNvSpPr txBox="1">
            <a:spLocks noGrp="1"/>
          </p:cNvSpPr>
          <p:nvPr>
            <p:ph type="subTitle" idx="4294967295"/>
          </p:nvPr>
        </p:nvSpPr>
        <p:spPr>
          <a:xfrm flipH="1">
            <a:off x="742887" y="2158432"/>
            <a:ext cx="1954213" cy="63379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dirty="0">
                <a:latin typeface="Space Grotesk"/>
                <a:ea typeface="Space Grotesk"/>
                <a:cs typeface="Space Grotesk"/>
                <a:sym typeface="Space Grotesk"/>
              </a:rPr>
              <a:t>Подбиране на тема</a:t>
            </a:r>
            <a:endParaRPr sz="1800" b="1" dirty="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60" name="Google Shape;1760;p38"/>
          <p:cNvSpPr txBox="1">
            <a:spLocks noGrp="1"/>
          </p:cNvSpPr>
          <p:nvPr>
            <p:ph type="subTitle" idx="4294967295"/>
          </p:nvPr>
        </p:nvSpPr>
        <p:spPr>
          <a:xfrm flipH="1">
            <a:off x="744474" y="3367966"/>
            <a:ext cx="1952625" cy="47876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dirty="0">
                <a:latin typeface="Space Grotesk"/>
                <a:ea typeface="Space Grotesk"/>
                <a:cs typeface="Space Grotesk"/>
                <a:sym typeface="Space Grotesk"/>
              </a:rPr>
              <a:t>Видеоклипове</a:t>
            </a:r>
            <a:endParaRPr sz="1800" b="1" dirty="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65" name="Google Shape;1765;p38"/>
          <p:cNvSpPr txBox="1">
            <a:spLocks noGrp="1"/>
          </p:cNvSpPr>
          <p:nvPr>
            <p:ph type="subTitle" idx="4294967295"/>
          </p:nvPr>
        </p:nvSpPr>
        <p:spPr>
          <a:xfrm flipH="1">
            <a:off x="6461688" y="2238460"/>
            <a:ext cx="1954212" cy="3714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dirty="0">
                <a:latin typeface="Space Grotesk"/>
                <a:ea typeface="Space Grotesk"/>
                <a:cs typeface="Space Grotesk"/>
                <a:sym typeface="Space Grotesk"/>
              </a:rPr>
              <a:t>Информация</a:t>
            </a:r>
            <a:endParaRPr sz="2200" b="1" dirty="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67" name="Google Shape;1767;p38"/>
          <p:cNvSpPr txBox="1">
            <a:spLocks noGrp="1"/>
          </p:cNvSpPr>
          <p:nvPr>
            <p:ph type="subTitle" idx="4294967295"/>
          </p:nvPr>
        </p:nvSpPr>
        <p:spPr>
          <a:xfrm flipH="1">
            <a:off x="6413925" y="3367966"/>
            <a:ext cx="1954212" cy="3714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 err="1">
                <a:latin typeface="Space Grotesk"/>
                <a:ea typeface="Space Grotesk"/>
                <a:cs typeface="Space Grotesk"/>
                <a:sym typeface="Space Grotesk"/>
              </a:rPr>
              <a:t>CyberLab</a:t>
            </a:r>
            <a:endParaRPr sz="2200" b="1" dirty="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69" name="Google Shape;1769;p38"/>
          <p:cNvSpPr/>
          <p:nvPr/>
        </p:nvSpPr>
        <p:spPr>
          <a:xfrm>
            <a:off x="3974369" y="2217634"/>
            <a:ext cx="515400" cy="515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Google Shape;1770;p38"/>
          <p:cNvSpPr/>
          <p:nvPr/>
        </p:nvSpPr>
        <p:spPr>
          <a:xfrm>
            <a:off x="4676501" y="2217634"/>
            <a:ext cx="515400" cy="515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1" name="Google Shape;1771;p38"/>
          <p:cNvSpPr/>
          <p:nvPr/>
        </p:nvSpPr>
        <p:spPr>
          <a:xfrm>
            <a:off x="3974369" y="3367966"/>
            <a:ext cx="515400" cy="515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2" name="Google Shape;1772;p38"/>
          <p:cNvSpPr/>
          <p:nvPr/>
        </p:nvSpPr>
        <p:spPr>
          <a:xfrm>
            <a:off x="4654231" y="3367966"/>
            <a:ext cx="515400" cy="515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8FAC75-C1E6-E81B-226C-6894CDA74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2256" cy="452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7" name="Google Shape;2147;p47"/>
          <p:cNvGrpSpPr/>
          <p:nvPr/>
        </p:nvGrpSpPr>
        <p:grpSpPr>
          <a:xfrm>
            <a:off x="7948224" y="4764686"/>
            <a:ext cx="1051286" cy="224963"/>
            <a:chOff x="7503214" y="706981"/>
            <a:chExt cx="1023225" cy="291050"/>
          </a:xfrm>
        </p:grpSpPr>
        <p:sp>
          <p:nvSpPr>
            <p:cNvPr id="2148" name="Google Shape;2148;p47"/>
            <p:cNvSpPr/>
            <p:nvPr/>
          </p:nvSpPr>
          <p:spPr>
            <a:xfrm rot="5400000">
              <a:off x="82350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149" name="Google Shape;2149;p47"/>
            <p:cNvSpPr/>
            <p:nvPr/>
          </p:nvSpPr>
          <p:spPr>
            <a:xfrm rot="5400000">
              <a:off x="78693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150" name="Google Shape;2150;p47"/>
            <p:cNvSpPr/>
            <p:nvPr/>
          </p:nvSpPr>
          <p:spPr>
            <a:xfrm rot="5400000">
              <a:off x="75036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2202" name="Google Shape;2202;p47"/>
          <p:cNvGrpSpPr/>
          <p:nvPr/>
        </p:nvGrpSpPr>
        <p:grpSpPr>
          <a:xfrm>
            <a:off x="1121217" y="741250"/>
            <a:ext cx="3585016" cy="1748498"/>
            <a:chOff x="76252" y="76200"/>
            <a:chExt cx="3585016" cy="1748498"/>
          </a:xfrm>
        </p:grpSpPr>
        <p:sp>
          <p:nvSpPr>
            <p:cNvPr id="2203" name="Google Shape;2203;p47"/>
            <p:cNvSpPr/>
            <p:nvPr/>
          </p:nvSpPr>
          <p:spPr>
            <a:xfrm>
              <a:off x="76273" y="76200"/>
              <a:ext cx="3584996" cy="1748498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4" name="Google Shape;2204;p47"/>
            <p:cNvGrpSpPr/>
            <p:nvPr/>
          </p:nvGrpSpPr>
          <p:grpSpPr>
            <a:xfrm>
              <a:off x="76252" y="76200"/>
              <a:ext cx="3584996" cy="270554"/>
              <a:chOff x="495045" y="1057247"/>
              <a:chExt cx="3584996" cy="270554"/>
            </a:xfrm>
          </p:grpSpPr>
          <p:sp>
            <p:nvSpPr>
              <p:cNvPr id="2205" name="Google Shape;2205;p47"/>
              <p:cNvSpPr/>
              <p:nvPr/>
            </p:nvSpPr>
            <p:spPr>
              <a:xfrm flipH="1">
                <a:off x="495045" y="1057247"/>
                <a:ext cx="3584996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06" name="Google Shape;2206;p47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2207" name="Google Shape;2207;p47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2208" name="Google Shape;2208;p47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9" name="Google Shape;2209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0" name="Google Shape;2210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11" name="Google Shape;2211;p47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2212" name="Google Shape;2212;p47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3" name="Google Shape;2213;p47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14" name="Google Shape;2214;p47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2215" name="Google Shape;2215;p47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6" name="Google Shape;2216;p47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2217" name="Google Shape;2217;p47"/>
          <p:cNvGrpSpPr/>
          <p:nvPr/>
        </p:nvGrpSpPr>
        <p:grpSpPr>
          <a:xfrm>
            <a:off x="1121217" y="2687131"/>
            <a:ext cx="3599049" cy="1748498"/>
            <a:chOff x="62199" y="61432"/>
            <a:chExt cx="3599049" cy="1748498"/>
          </a:xfrm>
        </p:grpSpPr>
        <p:sp>
          <p:nvSpPr>
            <p:cNvPr id="2218" name="Google Shape;2218;p47"/>
            <p:cNvSpPr/>
            <p:nvPr/>
          </p:nvSpPr>
          <p:spPr>
            <a:xfrm>
              <a:off x="62199" y="61432"/>
              <a:ext cx="3584996" cy="1748498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dirty="0"/>
                <a:t>Наподобява уеб камера, заобиколена</a:t>
              </a:r>
              <a:r>
                <a:rPr lang="en-US" dirty="0"/>
                <a:t> </a:t>
              </a:r>
              <a:r>
                <a:rPr lang="bg-BG" dirty="0"/>
                <a:t>от светещи лъчи . Символизира скрита уеб камера</a:t>
              </a:r>
              <a:r>
                <a:rPr lang="en-US" dirty="0"/>
                <a:t>.</a:t>
              </a:r>
            </a:p>
          </p:txBody>
        </p:sp>
        <p:grpSp>
          <p:nvGrpSpPr>
            <p:cNvPr id="2219" name="Google Shape;2219;p47"/>
            <p:cNvGrpSpPr/>
            <p:nvPr/>
          </p:nvGrpSpPr>
          <p:grpSpPr>
            <a:xfrm>
              <a:off x="76252" y="76200"/>
              <a:ext cx="3584996" cy="270554"/>
              <a:chOff x="495045" y="1057247"/>
              <a:chExt cx="3584996" cy="270554"/>
            </a:xfrm>
          </p:grpSpPr>
          <p:sp>
            <p:nvSpPr>
              <p:cNvPr id="2220" name="Google Shape;2220;p47"/>
              <p:cNvSpPr/>
              <p:nvPr/>
            </p:nvSpPr>
            <p:spPr>
              <a:xfrm flipH="1">
                <a:off x="495045" y="1057247"/>
                <a:ext cx="3584996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21" name="Google Shape;2221;p47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2222" name="Google Shape;2222;p47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2223" name="Google Shape;2223;p47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4" name="Google Shape;2224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5" name="Google Shape;2225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26" name="Google Shape;2226;p47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2227" name="Google Shape;2227;p47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8" name="Google Shape;2228;p47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29" name="Google Shape;2229;p47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2230" name="Google Shape;2230;p47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1" name="Google Shape;2231;p47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2151" name="Google Shape;2151;p47"/>
          <p:cNvGrpSpPr/>
          <p:nvPr/>
        </p:nvGrpSpPr>
        <p:grpSpPr>
          <a:xfrm>
            <a:off x="4202240" y="165932"/>
            <a:ext cx="867289" cy="1053982"/>
            <a:chOff x="7975155" y="539489"/>
            <a:chExt cx="763526" cy="927883"/>
          </a:xfrm>
        </p:grpSpPr>
        <p:grpSp>
          <p:nvGrpSpPr>
            <p:cNvPr id="2152" name="Google Shape;2152;p47"/>
            <p:cNvGrpSpPr/>
            <p:nvPr/>
          </p:nvGrpSpPr>
          <p:grpSpPr>
            <a:xfrm>
              <a:off x="7975155" y="683241"/>
              <a:ext cx="619774" cy="784131"/>
              <a:chOff x="1036750" y="2657625"/>
              <a:chExt cx="699125" cy="884525"/>
            </a:xfrm>
          </p:grpSpPr>
          <p:sp>
            <p:nvSpPr>
              <p:cNvPr id="2153" name="Google Shape;2153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6" name="Google Shape;2166;p47"/>
            <p:cNvGrpSpPr/>
            <p:nvPr/>
          </p:nvGrpSpPr>
          <p:grpSpPr>
            <a:xfrm>
              <a:off x="8051355" y="607041"/>
              <a:ext cx="619774" cy="784131"/>
              <a:chOff x="1036750" y="2657625"/>
              <a:chExt cx="699125" cy="884525"/>
            </a:xfrm>
          </p:grpSpPr>
          <p:sp>
            <p:nvSpPr>
              <p:cNvPr id="2167" name="Google Shape;2167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0" name="Google Shape;2180;p47"/>
            <p:cNvGrpSpPr/>
            <p:nvPr/>
          </p:nvGrpSpPr>
          <p:grpSpPr>
            <a:xfrm>
              <a:off x="8118906" y="539489"/>
              <a:ext cx="619774" cy="784131"/>
              <a:chOff x="1036750" y="2657625"/>
              <a:chExt cx="699125" cy="884525"/>
            </a:xfrm>
          </p:grpSpPr>
          <p:sp>
            <p:nvSpPr>
              <p:cNvPr id="2181" name="Google Shape;2181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82" name="Google Shape;2182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FCA7EDF-1D23-D8A4-0A7F-A71C0F78D6DD}"/>
              </a:ext>
            </a:extLst>
          </p:cNvPr>
          <p:cNvSpPr txBox="1"/>
          <p:nvPr/>
        </p:nvSpPr>
        <p:spPr>
          <a:xfrm>
            <a:off x="1227587" y="1193926"/>
            <a:ext cx="33379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Потребителският интерфейс е модерен, лесен за използване от всеки независимо от възрастта</a:t>
            </a:r>
            <a:r>
              <a:rPr lang="en-US" dirty="0"/>
              <a:t>.</a:t>
            </a:r>
            <a:r>
              <a:rPr lang="bg-BG" dirty="0"/>
              <a:t>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E06840-C0CD-14BE-9759-A3F2AD3552F8}"/>
              </a:ext>
            </a:extLst>
          </p:cNvPr>
          <p:cNvSpPr txBox="1"/>
          <p:nvPr/>
        </p:nvSpPr>
        <p:spPr>
          <a:xfrm>
            <a:off x="289560" y="51784"/>
            <a:ext cx="6324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Потребителски интерфейс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668695-271B-F300-801B-91636D932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2256" cy="452256"/>
          </a:xfrm>
          <a:prstGeom prst="rect">
            <a:avLst/>
          </a:prstGeom>
        </p:spPr>
      </p:pic>
      <p:pic>
        <p:nvPicPr>
          <p:cNvPr id="8" name="Graphic 7" descr="Laptop">
            <a:extLst>
              <a:ext uri="{FF2B5EF4-FFF2-40B4-BE49-F238E27FC236}">
                <a16:creationId xmlns:a16="http://schemas.microsoft.com/office/drawing/2014/main" id="{86B7D426-A69E-8CD1-7657-0AEAD786C0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83794" y="252053"/>
            <a:ext cx="4257757" cy="42577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B7577C6-7D85-7532-003E-5CBA945265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4425" y="1388175"/>
            <a:ext cx="2816494" cy="158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004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6" name="Google Shape;1856;p41"/>
          <p:cNvGrpSpPr/>
          <p:nvPr/>
        </p:nvGrpSpPr>
        <p:grpSpPr>
          <a:xfrm>
            <a:off x="1218087" y="1040935"/>
            <a:ext cx="6707825" cy="3220500"/>
            <a:chOff x="-597150" y="1354950"/>
            <a:chExt cx="6707825" cy="3220500"/>
          </a:xfrm>
        </p:grpSpPr>
        <p:sp>
          <p:nvSpPr>
            <p:cNvPr id="1857" name="Google Shape;1857;p41"/>
            <p:cNvSpPr/>
            <p:nvPr/>
          </p:nvSpPr>
          <p:spPr>
            <a:xfrm>
              <a:off x="-597025" y="1354950"/>
              <a:ext cx="6707700" cy="32205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8" name="Google Shape;1858;p41"/>
            <p:cNvGrpSpPr/>
            <p:nvPr/>
          </p:nvGrpSpPr>
          <p:grpSpPr>
            <a:xfrm>
              <a:off x="-597150" y="1354950"/>
              <a:ext cx="6707621" cy="270554"/>
              <a:chOff x="-301298" y="1147729"/>
              <a:chExt cx="6707621" cy="270554"/>
            </a:xfrm>
          </p:grpSpPr>
          <p:sp>
            <p:nvSpPr>
              <p:cNvPr id="1859" name="Google Shape;1859;p41"/>
              <p:cNvSpPr/>
              <p:nvPr/>
            </p:nvSpPr>
            <p:spPr>
              <a:xfrm>
                <a:off x="-301298" y="1147729"/>
                <a:ext cx="6707621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60" name="Google Shape;1860;p41"/>
              <p:cNvGrpSpPr/>
              <p:nvPr/>
            </p:nvGrpSpPr>
            <p:grpSpPr>
              <a:xfrm>
                <a:off x="6202848" y="1213287"/>
                <a:ext cx="139356" cy="139356"/>
                <a:chOff x="3300229" y="786025"/>
                <a:chExt cx="116275" cy="116275"/>
              </a:xfrm>
            </p:grpSpPr>
            <p:sp>
              <p:nvSpPr>
                <p:cNvPr id="1861" name="Google Shape;1861;p41"/>
                <p:cNvSpPr/>
                <p:nvPr/>
              </p:nvSpPr>
              <p:spPr>
                <a:xfrm>
                  <a:off x="3300229" y="786025"/>
                  <a:ext cx="116275" cy="11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4651" extrusionOk="0">
                      <a:moveTo>
                        <a:pt x="0" y="0"/>
                      </a:moveTo>
                      <a:lnTo>
                        <a:pt x="0" y="4651"/>
                      </a:lnTo>
                      <a:lnTo>
                        <a:pt x="4651" y="4651"/>
                      </a:lnTo>
                      <a:lnTo>
                        <a:pt x="46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2" name="Google Shape;1862;p41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3" name="Google Shape;1863;p41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864" name="Google Shape;1864;p41"/>
          <p:cNvSpPr txBox="1">
            <a:spLocks noGrp="1"/>
          </p:cNvSpPr>
          <p:nvPr>
            <p:ph type="title"/>
          </p:nvPr>
        </p:nvSpPr>
        <p:spPr>
          <a:xfrm>
            <a:off x="2211608" y="2111476"/>
            <a:ext cx="57141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</a:rPr>
              <a:t>Cyber</a:t>
            </a:r>
            <a:r>
              <a:rPr lang="en-US" dirty="0" err="1">
                <a:solidFill>
                  <a:srgbClr val="1B30F1"/>
                </a:solidFill>
              </a:rPr>
              <a:t>Lab</a:t>
            </a:r>
            <a:endParaRPr dirty="0">
              <a:solidFill>
                <a:srgbClr val="1B30F1"/>
              </a:solidFill>
            </a:endParaRPr>
          </a:p>
        </p:txBody>
      </p:sp>
      <p:grpSp>
        <p:nvGrpSpPr>
          <p:cNvPr id="1865" name="Google Shape;1865;p41"/>
          <p:cNvGrpSpPr/>
          <p:nvPr/>
        </p:nvGrpSpPr>
        <p:grpSpPr>
          <a:xfrm>
            <a:off x="1809825" y="553291"/>
            <a:ext cx="554700" cy="554700"/>
            <a:chOff x="1809825" y="635639"/>
            <a:chExt cx="554700" cy="554700"/>
          </a:xfrm>
        </p:grpSpPr>
        <p:grpSp>
          <p:nvGrpSpPr>
            <p:cNvPr id="1866" name="Google Shape;1866;p41"/>
            <p:cNvGrpSpPr/>
            <p:nvPr/>
          </p:nvGrpSpPr>
          <p:grpSpPr>
            <a:xfrm>
              <a:off x="1809825" y="635639"/>
              <a:ext cx="554700" cy="554700"/>
              <a:chOff x="-388475" y="881425"/>
              <a:chExt cx="554700" cy="554700"/>
            </a:xfrm>
          </p:grpSpPr>
          <p:sp>
            <p:nvSpPr>
              <p:cNvPr id="1867" name="Google Shape;1867;p41"/>
              <p:cNvSpPr/>
              <p:nvPr/>
            </p:nvSpPr>
            <p:spPr>
              <a:xfrm>
                <a:off x="-312275" y="881425"/>
                <a:ext cx="478500" cy="478500"/>
              </a:xfrm>
              <a:prstGeom prst="wedgeRectCallout">
                <a:avLst>
                  <a:gd name="adj1" fmla="val -20833"/>
                  <a:gd name="adj2" fmla="val 625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41"/>
              <p:cNvSpPr/>
              <p:nvPr/>
            </p:nvSpPr>
            <p:spPr>
              <a:xfrm>
                <a:off x="-388475" y="957625"/>
                <a:ext cx="478500" cy="478500"/>
              </a:xfrm>
              <a:prstGeom prst="wedgeRectCallout">
                <a:avLst>
                  <a:gd name="adj1" fmla="val -20833"/>
                  <a:gd name="adj2" fmla="val 625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9" name="Google Shape;1869;p41"/>
            <p:cNvGrpSpPr/>
            <p:nvPr/>
          </p:nvGrpSpPr>
          <p:grpSpPr>
            <a:xfrm>
              <a:off x="1872991" y="772940"/>
              <a:ext cx="353587" cy="354103"/>
              <a:chOff x="-35134875" y="2272675"/>
              <a:chExt cx="291450" cy="291875"/>
            </a:xfrm>
          </p:grpSpPr>
          <p:sp>
            <p:nvSpPr>
              <p:cNvPr id="1870" name="Google Shape;1870;p41"/>
              <p:cNvSpPr/>
              <p:nvPr/>
            </p:nvSpPr>
            <p:spPr>
              <a:xfrm>
                <a:off x="-35134875" y="2272675"/>
                <a:ext cx="291450" cy="29187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75" extrusionOk="0">
                    <a:moveTo>
                      <a:pt x="9925" y="662"/>
                    </a:moveTo>
                    <a:cubicBezTo>
                      <a:pt x="10460" y="662"/>
                      <a:pt x="10933" y="1135"/>
                      <a:pt x="10933" y="1733"/>
                    </a:cubicBezTo>
                    <a:lnTo>
                      <a:pt x="10933" y="5136"/>
                    </a:lnTo>
                    <a:cubicBezTo>
                      <a:pt x="10933" y="5703"/>
                      <a:pt x="10460" y="6176"/>
                      <a:pt x="9925" y="6176"/>
                    </a:cubicBezTo>
                    <a:cubicBezTo>
                      <a:pt x="9704" y="6176"/>
                      <a:pt x="9547" y="6333"/>
                      <a:pt x="9547" y="6522"/>
                    </a:cubicBezTo>
                    <a:lnTo>
                      <a:pt x="9547" y="7751"/>
                    </a:lnTo>
                    <a:lnTo>
                      <a:pt x="8192" y="6365"/>
                    </a:lnTo>
                    <a:lnTo>
                      <a:pt x="8192" y="4474"/>
                    </a:lnTo>
                    <a:cubicBezTo>
                      <a:pt x="8192" y="3529"/>
                      <a:pt x="7404" y="2742"/>
                      <a:pt x="6459" y="2742"/>
                    </a:cubicBezTo>
                    <a:lnTo>
                      <a:pt x="3372" y="2742"/>
                    </a:lnTo>
                    <a:lnTo>
                      <a:pt x="3372" y="1733"/>
                    </a:lnTo>
                    <a:cubicBezTo>
                      <a:pt x="3372" y="1166"/>
                      <a:pt x="3844" y="662"/>
                      <a:pt x="4411" y="662"/>
                    </a:cubicBezTo>
                    <a:close/>
                    <a:moveTo>
                      <a:pt x="6459" y="3403"/>
                    </a:moveTo>
                    <a:cubicBezTo>
                      <a:pt x="6995" y="3403"/>
                      <a:pt x="7499" y="3876"/>
                      <a:pt x="7499" y="4474"/>
                    </a:cubicBezTo>
                    <a:lnTo>
                      <a:pt x="7499" y="7908"/>
                    </a:lnTo>
                    <a:lnTo>
                      <a:pt x="7467" y="7908"/>
                    </a:lnTo>
                    <a:cubicBezTo>
                      <a:pt x="7467" y="8444"/>
                      <a:pt x="6995" y="8917"/>
                      <a:pt x="6396" y="8917"/>
                    </a:cubicBezTo>
                    <a:lnTo>
                      <a:pt x="3687" y="8917"/>
                    </a:lnTo>
                    <a:cubicBezTo>
                      <a:pt x="3624" y="8917"/>
                      <a:pt x="3498" y="8948"/>
                      <a:pt x="3466" y="9043"/>
                    </a:cubicBezTo>
                    <a:lnTo>
                      <a:pt x="1986" y="10492"/>
                    </a:lnTo>
                    <a:lnTo>
                      <a:pt x="1986" y="9295"/>
                    </a:lnTo>
                    <a:cubicBezTo>
                      <a:pt x="1986" y="9074"/>
                      <a:pt x="1828" y="8917"/>
                      <a:pt x="1639" y="8917"/>
                    </a:cubicBezTo>
                    <a:cubicBezTo>
                      <a:pt x="1103" y="8917"/>
                      <a:pt x="631" y="8444"/>
                      <a:pt x="631" y="7908"/>
                    </a:cubicBezTo>
                    <a:lnTo>
                      <a:pt x="631" y="4474"/>
                    </a:lnTo>
                    <a:cubicBezTo>
                      <a:pt x="631" y="3939"/>
                      <a:pt x="1103" y="3403"/>
                      <a:pt x="1639" y="3403"/>
                    </a:cubicBezTo>
                    <a:close/>
                    <a:moveTo>
                      <a:pt x="4411" y="1"/>
                    </a:moveTo>
                    <a:cubicBezTo>
                      <a:pt x="3466" y="1"/>
                      <a:pt x="2710" y="788"/>
                      <a:pt x="2710" y="1733"/>
                    </a:cubicBezTo>
                    <a:lnTo>
                      <a:pt x="2710" y="2742"/>
                    </a:lnTo>
                    <a:lnTo>
                      <a:pt x="1671" y="2742"/>
                    </a:lnTo>
                    <a:cubicBezTo>
                      <a:pt x="725" y="2742"/>
                      <a:pt x="1" y="3529"/>
                      <a:pt x="1" y="4474"/>
                    </a:cubicBezTo>
                    <a:lnTo>
                      <a:pt x="1" y="7908"/>
                    </a:lnTo>
                    <a:cubicBezTo>
                      <a:pt x="1" y="8728"/>
                      <a:pt x="568" y="9452"/>
                      <a:pt x="1355" y="9610"/>
                    </a:cubicBezTo>
                    <a:lnTo>
                      <a:pt x="1355" y="11342"/>
                    </a:lnTo>
                    <a:cubicBezTo>
                      <a:pt x="1355" y="11500"/>
                      <a:pt x="1450" y="11594"/>
                      <a:pt x="1576" y="11657"/>
                    </a:cubicBezTo>
                    <a:cubicBezTo>
                      <a:pt x="1607" y="11668"/>
                      <a:pt x="1646" y="11675"/>
                      <a:pt x="1687" y="11675"/>
                    </a:cubicBezTo>
                    <a:cubicBezTo>
                      <a:pt x="1769" y="11675"/>
                      <a:pt x="1860" y="11647"/>
                      <a:pt x="1923" y="11563"/>
                    </a:cubicBezTo>
                    <a:lnTo>
                      <a:pt x="3876" y="9610"/>
                    </a:lnTo>
                    <a:lnTo>
                      <a:pt x="6491" y="9610"/>
                    </a:lnTo>
                    <a:cubicBezTo>
                      <a:pt x="7436" y="9610"/>
                      <a:pt x="8224" y="8854"/>
                      <a:pt x="8224" y="7908"/>
                    </a:cubicBezTo>
                    <a:lnTo>
                      <a:pt x="8224" y="7341"/>
                    </a:lnTo>
                    <a:lnTo>
                      <a:pt x="9704" y="8822"/>
                    </a:lnTo>
                    <a:cubicBezTo>
                      <a:pt x="9773" y="8868"/>
                      <a:pt x="9876" y="8897"/>
                      <a:pt x="9976" y="8897"/>
                    </a:cubicBezTo>
                    <a:cubicBezTo>
                      <a:pt x="10013" y="8897"/>
                      <a:pt x="10049" y="8893"/>
                      <a:pt x="10082" y="8885"/>
                    </a:cubicBezTo>
                    <a:cubicBezTo>
                      <a:pt x="10208" y="8854"/>
                      <a:pt x="10271" y="8696"/>
                      <a:pt x="10271" y="8570"/>
                    </a:cubicBezTo>
                    <a:lnTo>
                      <a:pt x="10271" y="6837"/>
                    </a:lnTo>
                    <a:cubicBezTo>
                      <a:pt x="11059" y="6680"/>
                      <a:pt x="11658" y="5987"/>
                      <a:pt x="11658" y="5136"/>
                    </a:cubicBezTo>
                    <a:lnTo>
                      <a:pt x="11658" y="1733"/>
                    </a:lnTo>
                    <a:cubicBezTo>
                      <a:pt x="11595" y="788"/>
                      <a:pt x="10870" y="1"/>
                      <a:pt x="9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71" name="Google Shape;1871;p41"/>
              <p:cNvSpPr/>
              <p:nvPr/>
            </p:nvSpPr>
            <p:spPr>
              <a:xfrm>
                <a:off x="-35093925" y="24191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9" y="1"/>
                      <a:pt x="1" y="158"/>
                      <a:pt x="1" y="347"/>
                    </a:cubicBezTo>
                    <a:cubicBezTo>
                      <a:pt x="1" y="536"/>
                      <a:pt x="159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41"/>
              <p:cNvSpPr/>
              <p:nvPr/>
            </p:nvSpPr>
            <p:spPr>
              <a:xfrm>
                <a:off x="-35042725" y="24191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7" y="694"/>
                    </a:cubicBezTo>
                    <a:cubicBezTo>
                      <a:pt x="568" y="694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41"/>
              <p:cNvSpPr/>
              <p:nvPr/>
            </p:nvSpPr>
            <p:spPr>
              <a:xfrm>
                <a:off x="-34991525" y="24191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7" y="694"/>
                    </a:cubicBezTo>
                    <a:cubicBezTo>
                      <a:pt x="568" y="694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23EEE7B8-E1F9-5EC2-2E10-D2E2CD6855BF}"/>
              </a:ext>
            </a:extLst>
          </p:cNvPr>
          <p:cNvSpPr/>
          <p:nvPr/>
        </p:nvSpPr>
        <p:spPr>
          <a:xfrm>
            <a:off x="1813560" y="617220"/>
            <a:ext cx="472440" cy="577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B2A1DE-AC74-56C6-4CDD-0E71D3721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707" y="716766"/>
            <a:ext cx="372412" cy="4189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yber Bullying Thesis Defense by Slidesgo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ustom 1">
      <a:majorFont>
        <a:latin typeface="Bahnschrif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613</TotalTime>
  <Words>273</Words>
  <Application>Microsoft Office PowerPoint</Application>
  <PresentationFormat>On-screen Show (16:9)</PresentationFormat>
  <Paragraphs>36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Bahnschrift</vt:lpstr>
      <vt:lpstr>Bahnschrift SemiBold</vt:lpstr>
      <vt:lpstr>Calibri</vt:lpstr>
      <vt:lpstr>Roboto Condensed Light</vt:lpstr>
      <vt:lpstr>Space Grotesk</vt:lpstr>
      <vt:lpstr>Fredoka One</vt:lpstr>
      <vt:lpstr>Source Sans Pro</vt:lpstr>
      <vt:lpstr>Cyber Bullying Thesis Defense by Slidesgo</vt:lpstr>
      <vt:lpstr>PowerPoint Presentation</vt:lpstr>
      <vt:lpstr>PowerPoint Presentation</vt:lpstr>
      <vt:lpstr>CyberSafe</vt:lpstr>
      <vt:lpstr>Какво е CyberSafe? Работщета функционалност</vt:lpstr>
      <vt:lpstr>PowerPoint Presentation</vt:lpstr>
      <vt:lpstr>01</vt:lpstr>
      <vt:lpstr>Как протича процеса на обучение</vt:lpstr>
      <vt:lpstr>PowerPoint Presentation</vt:lpstr>
      <vt:lpstr>CyberLab</vt:lpstr>
      <vt:lpstr>PowerPoint Presentation</vt:lpstr>
      <vt:lpstr>PowerPoint Presentation</vt:lpstr>
      <vt:lpstr>Благодарим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CyberSafe</dc:title>
  <cp:lastModifiedBy>Raffy Nikoghosyan</cp:lastModifiedBy>
  <cp:revision>8</cp:revision>
  <dcterms:modified xsi:type="dcterms:W3CDTF">2022-11-06T07:48:02Z</dcterms:modified>
</cp:coreProperties>
</file>